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1" r:id="rId5"/>
    <p:sldId id="260" r:id="rId6"/>
    <p:sldId id="264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6"/>
    <p:restoredTop sz="94558"/>
  </p:normalViewPr>
  <p:slideViewPr>
    <p:cSldViewPr snapToGrid="0" snapToObjects="1">
      <p:cViewPr varScale="1">
        <p:scale>
          <a:sx n="107" d="100"/>
          <a:sy n="107" d="100"/>
        </p:scale>
        <p:origin x="192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38041-E8CC-AD44-AB8F-1B075BAA5284}" type="datetimeFigureOut">
              <a:rPr lang="en-US" smtClean="0"/>
              <a:t>6/30/21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53BF0-FC24-3246-961D-90F716BA2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86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tr-TR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tr-T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6/30/21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6/30/21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6/30/21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6/30/21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Drag picture to placeholder or click icon to add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6/30/21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51092"/>
            <a:ext cx="10318418" cy="4394988"/>
          </a:xfrm>
        </p:spPr>
        <p:txBody>
          <a:bodyPr/>
          <a:lstStyle/>
          <a:p>
            <a:r>
              <a:rPr lang="en-US" dirty="0" err="1"/>
              <a:t>Bİlgİ</a:t>
            </a:r>
            <a:r>
              <a:rPr lang="en-US" dirty="0"/>
              <a:t> </a:t>
            </a:r>
            <a:r>
              <a:rPr lang="en-US" dirty="0" err="1"/>
              <a:t>Sosyal</a:t>
            </a:r>
            <a:r>
              <a:rPr lang="en-US" dirty="0"/>
              <a:t> </a:t>
            </a:r>
            <a:r>
              <a:rPr lang="en-US" dirty="0" err="1"/>
              <a:t>Kuluçka</a:t>
            </a:r>
            <a:r>
              <a:rPr lang="en-US" dirty="0"/>
              <a:t> </a:t>
            </a:r>
            <a:r>
              <a:rPr lang="en-US" dirty="0" err="1"/>
              <a:t>Merkezİ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7364" y="5628289"/>
            <a:ext cx="1056139" cy="873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6940" y="5628289"/>
            <a:ext cx="3058028" cy="87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83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SosYal</a:t>
            </a:r>
            <a:r>
              <a:rPr lang="en-US" dirty="0"/>
              <a:t> </a:t>
            </a:r>
            <a:r>
              <a:rPr lang="en-US" dirty="0" err="1"/>
              <a:t>KuluçKa</a:t>
            </a:r>
            <a:r>
              <a:rPr lang="en-US" dirty="0"/>
              <a:t> </a:t>
            </a:r>
            <a:r>
              <a:rPr lang="en-US" dirty="0" err="1"/>
              <a:t>Merkezİnİn</a:t>
            </a:r>
            <a:r>
              <a:rPr lang="en-US" dirty="0"/>
              <a:t> </a:t>
            </a:r>
            <a:r>
              <a:rPr lang="en-US" dirty="0" err="1"/>
              <a:t>destekledİğİ</a:t>
            </a:r>
            <a:r>
              <a:rPr lang="en-US" dirty="0"/>
              <a:t> </a:t>
            </a:r>
            <a:r>
              <a:rPr lang="en-US" dirty="0" err="1"/>
              <a:t>Kurumlar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556" y="1759908"/>
            <a:ext cx="10672176" cy="4979095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Atölye</a:t>
            </a:r>
            <a:r>
              <a:rPr lang="en-US" dirty="0"/>
              <a:t> Istanbul,  </a:t>
            </a:r>
            <a:r>
              <a:rPr lang="en-US" dirty="0" err="1"/>
              <a:t>Babil</a:t>
            </a:r>
            <a:r>
              <a:rPr lang="en-US" dirty="0"/>
              <a:t> </a:t>
            </a:r>
            <a:r>
              <a:rPr lang="en-US" dirty="0" err="1"/>
              <a:t>Derneği</a:t>
            </a:r>
            <a:r>
              <a:rPr lang="en-US" dirty="0"/>
              <a:t> (</a:t>
            </a:r>
            <a:r>
              <a:rPr lang="en-US" dirty="0" err="1"/>
              <a:t>Bağımsız</a:t>
            </a:r>
            <a:r>
              <a:rPr lang="en-US" dirty="0"/>
              <a:t> </a:t>
            </a:r>
            <a:r>
              <a:rPr lang="en-US" dirty="0" err="1"/>
              <a:t>Araştırma</a:t>
            </a:r>
            <a:r>
              <a:rPr lang="en-US" dirty="0"/>
              <a:t>, </a:t>
            </a:r>
            <a:r>
              <a:rPr lang="en-US" dirty="0" err="1"/>
              <a:t>Bilgi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İletişim</a:t>
            </a:r>
            <a:r>
              <a:rPr lang="en-US" dirty="0"/>
              <a:t> </a:t>
            </a:r>
            <a:r>
              <a:rPr lang="en-US" dirty="0" err="1"/>
              <a:t>Derneği</a:t>
            </a:r>
            <a:r>
              <a:rPr lang="en-US" dirty="0"/>
              <a:t>), </a:t>
            </a:r>
            <a:r>
              <a:rPr lang="en-US" dirty="0" err="1"/>
              <a:t>BildirirİZ</a:t>
            </a:r>
            <a:r>
              <a:rPr lang="en-US" dirty="0"/>
              <a:t>, </a:t>
            </a:r>
            <a:r>
              <a:rPr lang="en-US" dirty="0" err="1"/>
              <a:t>Bilim</a:t>
            </a:r>
            <a:r>
              <a:rPr lang="en-US" dirty="0"/>
              <a:t> </a:t>
            </a:r>
            <a:r>
              <a:rPr lang="en-US" dirty="0" err="1"/>
              <a:t>Kahramanları</a:t>
            </a:r>
            <a:r>
              <a:rPr lang="en-US" dirty="0"/>
              <a:t> </a:t>
            </a:r>
            <a:r>
              <a:rPr lang="en-US" dirty="0" err="1"/>
              <a:t>Derneği</a:t>
            </a:r>
            <a:r>
              <a:rPr lang="en-US" dirty="0"/>
              <a:t>, </a:t>
            </a:r>
            <a:r>
              <a:rPr lang="en-US" dirty="0" err="1"/>
              <a:t>Bomovu</a:t>
            </a:r>
            <a:r>
              <a:rPr lang="en-US" dirty="0"/>
              <a:t>, </a:t>
            </a:r>
            <a:r>
              <a:rPr lang="en-US" dirty="0" err="1"/>
              <a:t>Buğday</a:t>
            </a:r>
            <a:r>
              <a:rPr lang="en-US" dirty="0"/>
              <a:t> </a:t>
            </a:r>
            <a:r>
              <a:rPr lang="en-US" dirty="0" err="1"/>
              <a:t>Ekolojik</a:t>
            </a:r>
            <a:r>
              <a:rPr lang="en-US" dirty="0"/>
              <a:t> </a:t>
            </a:r>
            <a:r>
              <a:rPr lang="en-US" dirty="0" err="1"/>
              <a:t>Yaşamı</a:t>
            </a:r>
            <a:r>
              <a:rPr lang="en-US" dirty="0"/>
              <a:t> </a:t>
            </a:r>
            <a:r>
              <a:rPr lang="en-US" dirty="0" err="1"/>
              <a:t>Destekleme</a:t>
            </a:r>
            <a:r>
              <a:rPr lang="en-US" dirty="0"/>
              <a:t> </a:t>
            </a:r>
            <a:r>
              <a:rPr lang="en-US" dirty="0" err="1"/>
              <a:t>Derneği</a:t>
            </a:r>
            <a:r>
              <a:rPr lang="en-US" dirty="0"/>
              <a:t>, </a:t>
            </a:r>
            <a:r>
              <a:rPr lang="en-US" dirty="0" err="1"/>
              <a:t>Cinsel</a:t>
            </a:r>
            <a:r>
              <a:rPr lang="en-US" dirty="0"/>
              <a:t> </a:t>
            </a:r>
            <a:r>
              <a:rPr lang="en-US" dirty="0" err="1"/>
              <a:t>Şiddetle</a:t>
            </a:r>
            <a:r>
              <a:rPr lang="en-US" dirty="0"/>
              <a:t> </a:t>
            </a:r>
            <a:r>
              <a:rPr lang="en-US" dirty="0" err="1"/>
              <a:t>Mücadele</a:t>
            </a:r>
            <a:r>
              <a:rPr lang="en-US" dirty="0"/>
              <a:t> </a:t>
            </a:r>
            <a:r>
              <a:rPr lang="en-US" dirty="0" err="1"/>
              <a:t>Derneği</a:t>
            </a:r>
            <a:r>
              <a:rPr lang="en-US" dirty="0"/>
              <a:t>, Coder Dojo </a:t>
            </a:r>
            <a:r>
              <a:rPr lang="en-US" dirty="0" err="1"/>
              <a:t>Türkiye</a:t>
            </a:r>
            <a:r>
              <a:rPr lang="en-US" dirty="0"/>
              <a:t>, Co-opinion, </a:t>
            </a:r>
            <a:r>
              <a:rPr lang="en-US" dirty="0" err="1"/>
              <a:t>Çevre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Kültür</a:t>
            </a:r>
            <a:r>
              <a:rPr lang="en-US" dirty="0"/>
              <a:t> </a:t>
            </a:r>
            <a:r>
              <a:rPr lang="en-US" dirty="0" err="1"/>
              <a:t>Değerlerini</a:t>
            </a:r>
            <a:r>
              <a:rPr lang="en-US" dirty="0"/>
              <a:t> </a:t>
            </a:r>
            <a:r>
              <a:rPr lang="en-US" dirty="0" err="1"/>
              <a:t>Koruma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Tanıtma</a:t>
            </a:r>
            <a:r>
              <a:rPr lang="en-US" dirty="0"/>
              <a:t> </a:t>
            </a:r>
            <a:r>
              <a:rPr lang="en-US" dirty="0" err="1"/>
              <a:t>Vakfı</a:t>
            </a:r>
            <a:r>
              <a:rPr lang="en-US" dirty="0"/>
              <a:t> (ÇEKÜL), </a:t>
            </a:r>
            <a:r>
              <a:rPr lang="en-US" dirty="0" err="1"/>
              <a:t>Çözüm</a:t>
            </a:r>
            <a:r>
              <a:rPr lang="en-US" dirty="0"/>
              <a:t> Alanı, </a:t>
            </a:r>
            <a:r>
              <a:rPr lang="en-US" dirty="0" err="1"/>
              <a:t>Değişim</a:t>
            </a:r>
            <a:r>
              <a:rPr lang="en-US" dirty="0"/>
              <a:t> </a:t>
            </a:r>
            <a:r>
              <a:rPr lang="en-US" dirty="0" err="1"/>
              <a:t>Liderleri</a:t>
            </a:r>
            <a:r>
              <a:rPr lang="en-US" dirty="0"/>
              <a:t> </a:t>
            </a:r>
            <a:r>
              <a:rPr lang="en-US" dirty="0" err="1"/>
              <a:t>Derneği</a:t>
            </a:r>
            <a:r>
              <a:rPr lang="en-US" dirty="0"/>
              <a:t>, </a:t>
            </a:r>
            <a:r>
              <a:rPr lang="en-US" dirty="0" err="1"/>
              <a:t>Dönüşüm</a:t>
            </a:r>
            <a:r>
              <a:rPr lang="en-US" dirty="0"/>
              <a:t> </a:t>
            </a:r>
            <a:r>
              <a:rPr lang="en-US" dirty="0" err="1"/>
              <a:t>Derneği</a:t>
            </a:r>
            <a:r>
              <a:rPr lang="en-US" dirty="0"/>
              <a:t>, </a:t>
            </a:r>
            <a:r>
              <a:rPr lang="en-US" dirty="0" err="1"/>
              <a:t>Dut</a:t>
            </a:r>
            <a:r>
              <a:rPr lang="en-US" dirty="0"/>
              <a:t> </a:t>
            </a:r>
            <a:r>
              <a:rPr lang="en-US" dirty="0" err="1"/>
              <a:t>Ağacı</a:t>
            </a:r>
            <a:r>
              <a:rPr lang="en-US" dirty="0"/>
              <a:t> </a:t>
            </a:r>
            <a:r>
              <a:rPr lang="en-US" dirty="0" err="1"/>
              <a:t>Sosyal</a:t>
            </a:r>
            <a:r>
              <a:rPr lang="en-US" dirty="0"/>
              <a:t> </a:t>
            </a:r>
            <a:r>
              <a:rPr lang="en-US" dirty="0" err="1"/>
              <a:t>Bilim</a:t>
            </a:r>
            <a:r>
              <a:rPr lang="en-US" dirty="0"/>
              <a:t> </a:t>
            </a:r>
            <a:r>
              <a:rPr lang="en-US" dirty="0" err="1"/>
              <a:t>Araştırmaları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Dayanışma</a:t>
            </a:r>
            <a:r>
              <a:rPr lang="en-US" dirty="0"/>
              <a:t> </a:t>
            </a:r>
            <a:r>
              <a:rPr lang="en-US" dirty="0" err="1"/>
              <a:t>Derneği</a:t>
            </a:r>
            <a:r>
              <a:rPr lang="en-US" dirty="0"/>
              <a:t>, </a:t>
            </a:r>
            <a:r>
              <a:rPr lang="en-US" dirty="0" err="1"/>
              <a:t>Eğitim</a:t>
            </a:r>
            <a:r>
              <a:rPr lang="en-US" dirty="0"/>
              <a:t> </a:t>
            </a:r>
            <a:r>
              <a:rPr lang="en-US" dirty="0" err="1"/>
              <a:t>Reformu</a:t>
            </a:r>
            <a:r>
              <a:rPr lang="en-US" dirty="0"/>
              <a:t> </a:t>
            </a:r>
            <a:r>
              <a:rPr lang="en-US" dirty="0" err="1"/>
              <a:t>Girişimi</a:t>
            </a:r>
            <a:r>
              <a:rPr lang="en-US" dirty="0"/>
              <a:t>, </a:t>
            </a:r>
            <a:r>
              <a:rPr lang="en-US" dirty="0" err="1"/>
              <a:t>Genç</a:t>
            </a:r>
            <a:r>
              <a:rPr lang="en-US" dirty="0"/>
              <a:t> </a:t>
            </a:r>
            <a:r>
              <a:rPr lang="en-US" dirty="0" err="1"/>
              <a:t>Avrupalılar</a:t>
            </a:r>
            <a:r>
              <a:rPr lang="en-US" dirty="0"/>
              <a:t> </a:t>
            </a:r>
            <a:r>
              <a:rPr lang="en-US" dirty="0" err="1"/>
              <a:t>Derneği</a:t>
            </a:r>
            <a:r>
              <a:rPr lang="en-US" dirty="0"/>
              <a:t>, </a:t>
            </a:r>
            <a:r>
              <a:rPr lang="en-US" dirty="0" err="1"/>
              <a:t>Genç</a:t>
            </a:r>
            <a:r>
              <a:rPr lang="en-US" dirty="0"/>
              <a:t> </a:t>
            </a:r>
            <a:r>
              <a:rPr lang="en-US" dirty="0" err="1"/>
              <a:t>Barış</a:t>
            </a:r>
            <a:r>
              <a:rPr lang="en-US" dirty="0"/>
              <a:t> </a:t>
            </a:r>
            <a:r>
              <a:rPr lang="en-US" dirty="0" err="1"/>
              <a:t>İnisiyatifi</a:t>
            </a:r>
            <a:r>
              <a:rPr lang="en-US" dirty="0"/>
              <a:t> </a:t>
            </a:r>
            <a:r>
              <a:rPr lang="en-US" dirty="0" err="1"/>
              <a:t>Derneği</a:t>
            </a:r>
            <a:r>
              <a:rPr lang="en-US" dirty="0"/>
              <a:t>, </a:t>
            </a:r>
            <a:r>
              <a:rPr lang="en-US" dirty="0" err="1"/>
              <a:t>Genç</a:t>
            </a:r>
            <a:r>
              <a:rPr lang="en-US" dirty="0"/>
              <a:t> </a:t>
            </a:r>
            <a:r>
              <a:rPr lang="en-US" dirty="0" err="1"/>
              <a:t>Başarı</a:t>
            </a:r>
            <a:r>
              <a:rPr lang="en-US" dirty="0"/>
              <a:t> </a:t>
            </a:r>
            <a:r>
              <a:rPr lang="en-US" dirty="0" err="1"/>
              <a:t>Eğitim</a:t>
            </a:r>
            <a:r>
              <a:rPr lang="en-US" dirty="0"/>
              <a:t> </a:t>
            </a:r>
            <a:r>
              <a:rPr lang="en-US" dirty="0" err="1"/>
              <a:t>Vakfı</a:t>
            </a:r>
            <a:r>
              <a:rPr lang="en-US" dirty="0"/>
              <a:t>, </a:t>
            </a:r>
            <a:r>
              <a:rPr lang="en-US" dirty="0" err="1"/>
              <a:t>Genç</a:t>
            </a:r>
            <a:r>
              <a:rPr lang="en-US" dirty="0"/>
              <a:t> </a:t>
            </a:r>
            <a:r>
              <a:rPr lang="en-US" dirty="0" err="1"/>
              <a:t>Yeryüzü</a:t>
            </a:r>
            <a:r>
              <a:rPr lang="en-US" dirty="0"/>
              <a:t> </a:t>
            </a:r>
            <a:r>
              <a:rPr lang="en-US" dirty="0" err="1"/>
              <a:t>Doktorları</a:t>
            </a:r>
            <a:r>
              <a:rPr lang="en-US" dirty="0"/>
              <a:t>, </a:t>
            </a:r>
            <a:r>
              <a:rPr lang="en-US" dirty="0" err="1"/>
              <a:t>Genç</a:t>
            </a:r>
            <a:r>
              <a:rPr lang="en-US" dirty="0"/>
              <a:t> </a:t>
            </a:r>
            <a:r>
              <a:rPr lang="en-US" dirty="0" err="1"/>
              <a:t>Yeşilay</a:t>
            </a:r>
            <a:r>
              <a:rPr lang="en-US" dirty="0"/>
              <a:t>, Habitat </a:t>
            </a:r>
            <a:r>
              <a:rPr lang="en-US" dirty="0" err="1"/>
              <a:t>Kalknma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Yönetişim</a:t>
            </a:r>
            <a:r>
              <a:rPr lang="en-US" dirty="0"/>
              <a:t> </a:t>
            </a:r>
            <a:r>
              <a:rPr lang="en-US" dirty="0" err="1"/>
              <a:t>Derneği</a:t>
            </a:r>
            <a:r>
              <a:rPr lang="en-US" dirty="0"/>
              <a:t>, </a:t>
            </a:r>
            <a:r>
              <a:rPr lang="en-US" dirty="0" err="1"/>
              <a:t>Haliç</a:t>
            </a:r>
            <a:r>
              <a:rPr lang="en-US" dirty="0"/>
              <a:t> </a:t>
            </a:r>
            <a:r>
              <a:rPr lang="en-US" dirty="0" err="1"/>
              <a:t>Genç</a:t>
            </a:r>
            <a:r>
              <a:rPr lang="en-US" dirty="0"/>
              <a:t> </a:t>
            </a:r>
            <a:r>
              <a:rPr lang="en-US" dirty="0" err="1"/>
              <a:t>Yeşilay</a:t>
            </a:r>
            <a:r>
              <a:rPr lang="en-US" dirty="0"/>
              <a:t> </a:t>
            </a:r>
            <a:r>
              <a:rPr lang="en-US" dirty="0" err="1"/>
              <a:t>Kulübü</a:t>
            </a:r>
            <a:r>
              <a:rPr lang="en-US" dirty="0"/>
              <a:t>, </a:t>
            </a:r>
            <a:r>
              <a:rPr lang="en-US" dirty="0" err="1"/>
              <a:t>Hayata</a:t>
            </a:r>
            <a:r>
              <a:rPr lang="en-US" dirty="0"/>
              <a:t> </a:t>
            </a:r>
            <a:r>
              <a:rPr lang="en-US" dirty="0" err="1"/>
              <a:t>Destek</a:t>
            </a:r>
            <a:r>
              <a:rPr lang="en-US" dirty="0"/>
              <a:t> </a:t>
            </a:r>
            <a:r>
              <a:rPr lang="en-US" dirty="0" err="1"/>
              <a:t>İnsani</a:t>
            </a:r>
            <a:r>
              <a:rPr lang="en-US" dirty="0"/>
              <a:t> </a:t>
            </a:r>
            <a:r>
              <a:rPr lang="en-US" dirty="0" err="1"/>
              <a:t>Yardım</a:t>
            </a:r>
            <a:r>
              <a:rPr lang="en-US" dirty="0"/>
              <a:t> </a:t>
            </a:r>
            <a:r>
              <a:rPr lang="en-US" dirty="0" err="1"/>
              <a:t>Derneği</a:t>
            </a:r>
            <a:r>
              <a:rPr lang="en-US" dirty="0"/>
              <a:t>, </a:t>
            </a:r>
            <a:r>
              <a:rPr lang="en-US" dirty="0" err="1"/>
              <a:t>Hayata</a:t>
            </a:r>
            <a:r>
              <a:rPr lang="en-US" dirty="0"/>
              <a:t> </a:t>
            </a:r>
            <a:r>
              <a:rPr lang="en-US" dirty="0" err="1"/>
              <a:t>Renk</a:t>
            </a:r>
            <a:r>
              <a:rPr lang="en-US" dirty="0"/>
              <a:t> </a:t>
            </a:r>
            <a:r>
              <a:rPr lang="en-US" dirty="0" err="1"/>
              <a:t>Ver</a:t>
            </a:r>
            <a:r>
              <a:rPr lang="en-US" dirty="0"/>
              <a:t>, </a:t>
            </a:r>
            <a:r>
              <a:rPr lang="en-US" dirty="0" err="1"/>
              <a:t>Hazar</a:t>
            </a:r>
            <a:r>
              <a:rPr lang="en-US" dirty="0"/>
              <a:t> </a:t>
            </a:r>
            <a:r>
              <a:rPr lang="en-US" dirty="0" err="1"/>
              <a:t>Strateji</a:t>
            </a:r>
            <a:r>
              <a:rPr lang="en-US" dirty="0"/>
              <a:t> </a:t>
            </a:r>
            <a:r>
              <a:rPr lang="en-US" dirty="0" err="1"/>
              <a:t>Enstitüsü</a:t>
            </a:r>
            <a:r>
              <a:rPr lang="en-US" dirty="0"/>
              <a:t> (HASEN), </a:t>
            </a:r>
            <a:r>
              <a:rPr lang="en-US" dirty="0" err="1"/>
              <a:t>Herkes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Mimarlık</a:t>
            </a:r>
            <a:r>
              <a:rPr lang="en-US" dirty="0"/>
              <a:t>, </a:t>
            </a:r>
            <a:r>
              <a:rPr lang="en-US" dirty="0" err="1"/>
              <a:t>İhtiyaç</a:t>
            </a:r>
            <a:r>
              <a:rPr lang="en-US" dirty="0"/>
              <a:t> </a:t>
            </a:r>
            <a:r>
              <a:rPr lang="en-US" dirty="0" err="1"/>
              <a:t>Haritası</a:t>
            </a:r>
            <a:r>
              <a:rPr lang="en-US" dirty="0"/>
              <a:t>, </a:t>
            </a:r>
            <a:r>
              <a:rPr lang="en-US" dirty="0" err="1"/>
              <a:t>İklim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Ben de </a:t>
            </a:r>
            <a:r>
              <a:rPr lang="en-US" dirty="0" err="1"/>
              <a:t>Varım</a:t>
            </a:r>
            <a:r>
              <a:rPr lang="en-US" dirty="0"/>
              <a:t> </a:t>
            </a:r>
            <a:r>
              <a:rPr lang="en-US" dirty="0" err="1"/>
              <a:t>Girişimi</a:t>
            </a:r>
            <a:r>
              <a:rPr lang="en-US" dirty="0"/>
              <a:t>, </a:t>
            </a:r>
            <a:r>
              <a:rPr lang="en-US" dirty="0" err="1"/>
              <a:t>İstanbul'a</a:t>
            </a:r>
            <a:r>
              <a:rPr lang="en-US" dirty="0"/>
              <a:t> </a:t>
            </a:r>
            <a:r>
              <a:rPr lang="en-US" dirty="0" err="1"/>
              <a:t>Çık</a:t>
            </a:r>
            <a:r>
              <a:rPr lang="en-US" dirty="0"/>
              <a:t>!, İstanbul </a:t>
            </a:r>
            <a:r>
              <a:rPr lang="en-US" dirty="0" err="1"/>
              <a:t>Fikir</a:t>
            </a:r>
            <a:r>
              <a:rPr lang="en-US" dirty="0"/>
              <a:t> </a:t>
            </a:r>
            <a:r>
              <a:rPr lang="en-US" dirty="0" err="1"/>
              <a:t>Araştırmaları</a:t>
            </a:r>
            <a:r>
              <a:rPr lang="en-US" dirty="0"/>
              <a:t> </a:t>
            </a:r>
            <a:r>
              <a:rPr lang="en-US" dirty="0" err="1"/>
              <a:t>Enstitüsü</a:t>
            </a:r>
            <a:r>
              <a:rPr lang="en-US" dirty="0"/>
              <a:t> (İSFAM), İstanbul </a:t>
            </a:r>
            <a:r>
              <a:rPr lang="en-US" dirty="0" err="1"/>
              <a:t>Hepimizin</a:t>
            </a:r>
            <a:r>
              <a:rPr lang="en-US" dirty="0"/>
              <a:t> </a:t>
            </a:r>
            <a:r>
              <a:rPr lang="en-US" dirty="0" err="1"/>
              <a:t>Girişimi</a:t>
            </a:r>
            <a:r>
              <a:rPr lang="en-US" dirty="0"/>
              <a:t>, </a:t>
            </a:r>
            <a:r>
              <a:rPr lang="en-US" dirty="0" err="1"/>
              <a:t>Kadının</a:t>
            </a:r>
            <a:r>
              <a:rPr lang="en-US" dirty="0"/>
              <a:t> </a:t>
            </a:r>
            <a:r>
              <a:rPr lang="en-US" dirty="0" err="1"/>
              <a:t>İnsan</a:t>
            </a:r>
            <a:r>
              <a:rPr lang="en-US" dirty="0"/>
              <a:t> </a:t>
            </a:r>
            <a:r>
              <a:rPr lang="en-US" dirty="0" err="1"/>
              <a:t>Hakları</a:t>
            </a:r>
            <a:r>
              <a:rPr lang="en-US" dirty="0"/>
              <a:t> </a:t>
            </a:r>
            <a:r>
              <a:rPr lang="en-US" dirty="0" err="1"/>
              <a:t>Yeni</a:t>
            </a:r>
            <a:r>
              <a:rPr lang="en-US" dirty="0"/>
              <a:t> </a:t>
            </a:r>
            <a:r>
              <a:rPr lang="en-US" dirty="0" err="1"/>
              <a:t>Çözümler</a:t>
            </a:r>
            <a:r>
              <a:rPr lang="en-US" dirty="0"/>
              <a:t> </a:t>
            </a:r>
            <a:r>
              <a:rPr lang="en-US" dirty="0" err="1"/>
              <a:t>Derneği</a:t>
            </a:r>
            <a:r>
              <a:rPr lang="en-US" dirty="0"/>
              <a:t>, </a:t>
            </a:r>
            <a:r>
              <a:rPr lang="en-US" dirty="0" err="1"/>
              <a:t>Kadınlarla</a:t>
            </a:r>
            <a:r>
              <a:rPr lang="en-US" dirty="0"/>
              <a:t> </a:t>
            </a:r>
            <a:r>
              <a:rPr lang="en-US" dirty="0" err="1"/>
              <a:t>Dayanışma</a:t>
            </a:r>
            <a:r>
              <a:rPr lang="en-US" dirty="0"/>
              <a:t> </a:t>
            </a:r>
            <a:r>
              <a:rPr lang="en-US" dirty="0" err="1"/>
              <a:t>Vakfı</a:t>
            </a:r>
            <a:r>
              <a:rPr lang="en-US" dirty="0"/>
              <a:t> (KADAV), </a:t>
            </a:r>
            <a:r>
              <a:rPr lang="en-US" dirty="0" err="1"/>
              <a:t>Kanserle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</a:t>
            </a:r>
            <a:r>
              <a:rPr lang="en-US" dirty="0" err="1"/>
              <a:t>Derneği</a:t>
            </a:r>
            <a:r>
              <a:rPr lang="en-US" dirty="0"/>
              <a:t>, </a:t>
            </a:r>
            <a:r>
              <a:rPr lang="en-US" dirty="0" err="1"/>
              <a:t>Kanserli</a:t>
            </a:r>
            <a:r>
              <a:rPr lang="en-US" dirty="0"/>
              <a:t> </a:t>
            </a:r>
            <a:r>
              <a:rPr lang="en-US" dirty="0" err="1"/>
              <a:t>Çocuklara</a:t>
            </a:r>
            <a:r>
              <a:rPr lang="en-US" dirty="0"/>
              <a:t> </a:t>
            </a:r>
            <a:r>
              <a:rPr lang="en-US" dirty="0" err="1"/>
              <a:t>Umut</a:t>
            </a:r>
            <a:r>
              <a:rPr lang="en-US" dirty="0"/>
              <a:t> </a:t>
            </a:r>
            <a:r>
              <a:rPr lang="en-US" dirty="0" err="1"/>
              <a:t>Vakfı</a:t>
            </a:r>
            <a:r>
              <a:rPr lang="en-US" dirty="0"/>
              <a:t> (KAÇUV), </a:t>
            </a:r>
            <a:r>
              <a:rPr lang="en-US" dirty="0" err="1"/>
              <a:t>Karakutu</a:t>
            </a:r>
            <a:r>
              <a:rPr lang="en-US" dirty="0"/>
              <a:t> </a:t>
            </a:r>
            <a:r>
              <a:rPr lang="en-US" dirty="0" err="1"/>
              <a:t>Derneği</a:t>
            </a:r>
            <a:r>
              <a:rPr lang="en-US" dirty="0"/>
              <a:t>, Kara </a:t>
            </a:r>
            <a:r>
              <a:rPr lang="en-US" dirty="0" err="1"/>
              <a:t>Kutu</a:t>
            </a:r>
            <a:r>
              <a:rPr lang="en-US" dirty="0"/>
              <a:t> </a:t>
            </a:r>
            <a:r>
              <a:rPr lang="en-US" dirty="0" err="1"/>
              <a:t>Girişimi</a:t>
            </a:r>
            <a:r>
              <a:rPr lang="en-US" dirty="0"/>
              <a:t>, </a:t>
            </a:r>
            <a:r>
              <a:rPr lang="en-US" dirty="0" err="1"/>
              <a:t>Koruncuk</a:t>
            </a:r>
            <a:r>
              <a:rPr lang="en-US" dirty="0"/>
              <a:t> </a:t>
            </a:r>
            <a:r>
              <a:rPr lang="en-US" dirty="0" err="1"/>
              <a:t>Korunmaya</a:t>
            </a:r>
            <a:r>
              <a:rPr lang="en-US" dirty="0"/>
              <a:t> </a:t>
            </a:r>
            <a:r>
              <a:rPr lang="en-US" dirty="0" err="1"/>
              <a:t>Muhtaç</a:t>
            </a:r>
            <a:r>
              <a:rPr lang="en-US" dirty="0"/>
              <a:t> </a:t>
            </a:r>
            <a:r>
              <a:rPr lang="en-US" dirty="0" err="1"/>
              <a:t>Çocuklar</a:t>
            </a:r>
            <a:r>
              <a:rPr lang="en-US" dirty="0"/>
              <a:t> </a:t>
            </a:r>
            <a:r>
              <a:rPr lang="en-US" dirty="0" err="1"/>
              <a:t>Vakfı</a:t>
            </a:r>
            <a:r>
              <a:rPr lang="en-US" dirty="0"/>
              <a:t>, </a:t>
            </a:r>
            <a:r>
              <a:rPr lang="en-US" dirty="0" err="1"/>
              <a:t>Kültür</a:t>
            </a:r>
            <a:r>
              <a:rPr lang="en-US" dirty="0"/>
              <a:t> </a:t>
            </a:r>
            <a:r>
              <a:rPr lang="en-US" dirty="0" err="1"/>
              <a:t>Kenti</a:t>
            </a:r>
            <a:r>
              <a:rPr lang="en-US" dirty="0"/>
              <a:t> </a:t>
            </a:r>
            <a:r>
              <a:rPr lang="en-US" dirty="0" err="1"/>
              <a:t>Vakfı</a:t>
            </a:r>
            <a:r>
              <a:rPr lang="en-US" dirty="0"/>
              <a:t>, </a:t>
            </a:r>
            <a:r>
              <a:rPr lang="en-US" dirty="0" err="1"/>
              <a:t>Küresel</a:t>
            </a:r>
            <a:r>
              <a:rPr lang="en-US" dirty="0"/>
              <a:t> </a:t>
            </a:r>
            <a:r>
              <a:rPr lang="en-US" dirty="0" err="1"/>
              <a:t>Çevre</a:t>
            </a:r>
            <a:r>
              <a:rPr lang="en-US" dirty="0"/>
              <a:t> </a:t>
            </a:r>
            <a:r>
              <a:rPr lang="en-US" dirty="0" err="1"/>
              <a:t>Derneği</a:t>
            </a:r>
            <a:r>
              <a:rPr lang="en-US" dirty="0"/>
              <a:t>, </a:t>
            </a:r>
            <a:r>
              <a:rPr lang="en-US" dirty="0" err="1"/>
              <a:t>Kuzey</a:t>
            </a:r>
            <a:r>
              <a:rPr lang="en-US" dirty="0"/>
              <a:t> </a:t>
            </a:r>
            <a:r>
              <a:rPr lang="en-US" dirty="0" err="1"/>
              <a:t>Ormanları</a:t>
            </a:r>
            <a:r>
              <a:rPr lang="en-US" dirty="0"/>
              <a:t> </a:t>
            </a:r>
            <a:r>
              <a:rPr lang="en-US" dirty="0" err="1"/>
              <a:t>Savunması</a:t>
            </a:r>
            <a:r>
              <a:rPr lang="en-US" dirty="0"/>
              <a:t>, </a:t>
            </a:r>
            <a:r>
              <a:rPr lang="en-US" dirty="0" err="1"/>
              <a:t>Laz</a:t>
            </a:r>
            <a:r>
              <a:rPr lang="en-US" dirty="0"/>
              <a:t> </a:t>
            </a:r>
            <a:r>
              <a:rPr lang="en-US" dirty="0" err="1"/>
              <a:t>Enstitüsü</a:t>
            </a:r>
            <a:r>
              <a:rPr lang="en-US" dirty="0"/>
              <a:t>, LİSTAG (</a:t>
            </a:r>
            <a:r>
              <a:rPr lang="en-US" dirty="0" err="1"/>
              <a:t>Lezbiyen</a:t>
            </a:r>
            <a:r>
              <a:rPr lang="en-US" dirty="0"/>
              <a:t>, </a:t>
            </a:r>
            <a:r>
              <a:rPr lang="en-US" dirty="0" err="1"/>
              <a:t>Gey</a:t>
            </a:r>
            <a:r>
              <a:rPr lang="en-US" dirty="0"/>
              <a:t>, </a:t>
            </a:r>
            <a:r>
              <a:rPr lang="en-US" dirty="0" err="1"/>
              <a:t>Biseksüel</a:t>
            </a:r>
            <a:r>
              <a:rPr lang="en-US" dirty="0"/>
              <a:t>, Trans, </a:t>
            </a:r>
            <a:r>
              <a:rPr lang="en-US" dirty="0" err="1"/>
              <a:t>İnterseks</a:t>
            </a:r>
            <a:r>
              <a:rPr lang="en-US" dirty="0"/>
              <a:t> </a:t>
            </a:r>
            <a:r>
              <a:rPr lang="en-US" dirty="0" err="1"/>
              <a:t>Bireylerin</a:t>
            </a:r>
            <a:r>
              <a:rPr lang="en-US" dirty="0"/>
              <a:t> </a:t>
            </a:r>
            <a:r>
              <a:rPr lang="en-US" dirty="0" err="1"/>
              <a:t>Aileleri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Yakınları</a:t>
            </a:r>
            <a:r>
              <a:rPr lang="en-US" dirty="0"/>
              <a:t> </a:t>
            </a:r>
            <a:r>
              <a:rPr lang="en-US" dirty="0" err="1"/>
              <a:t>Derneği</a:t>
            </a:r>
            <a:r>
              <a:rPr lang="en-US" dirty="0"/>
              <a:t>), Martı </a:t>
            </a:r>
            <a:r>
              <a:rPr lang="en-US" dirty="0" err="1"/>
              <a:t>Derneği</a:t>
            </a:r>
            <a:r>
              <a:rPr lang="en-US" dirty="0"/>
              <a:t>, </a:t>
            </a:r>
            <a:r>
              <a:rPr lang="en-US" dirty="0" err="1"/>
              <a:t>Mor</a:t>
            </a:r>
            <a:r>
              <a:rPr lang="en-US" dirty="0"/>
              <a:t> </a:t>
            </a:r>
            <a:r>
              <a:rPr lang="en-US" dirty="0" err="1"/>
              <a:t>Çatı</a:t>
            </a:r>
            <a:r>
              <a:rPr lang="en-US" dirty="0"/>
              <a:t> Kadın </a:t>
            </a:r>
            <a:r>
              <a:rPr lang="en-US" dirty="0" err="1"/>
              <a:t>Sığınağı</a:t>
            </a:r>
            <a:r>
              <a:rPr lang="en-US" dirty="0"/>
              <a:t> </a:t>
            </a:r>
            <a:r>
              <a:rPr lang="en-US" dirty="0" err="1"/>
              <a:t>Vakfı</a:t>
            </a:r>
            <a:r>
              <a:rPr lang="en-US" dirty="0"/>
              <a:t>,  </a:t>
            </a:r>
            <a:r>
              <a:rPr lang="en-US" dirty="0" err="1"/>
              <a:t>Mavi</a:t>
            </a:r>
            <a:r>
              <a:rPr lang="en-US" dirty="0"/>
              <a:t> </a:t>
            </a:r>
            <a:r>
              <a:rPr lang="en-US" dirty="0" err="1"/>
              <a:t>Kalem</a:t>
            </a:r>
            <a:r>
              <a:rPr lang="en-US" dirty="0"/>
              <a:t> </a:t>
            </a:r>
            <a:r>
              <a:rPr lang="en-US" dirty="0" err="1"/>
              <a:t>Sosyal</a:t>
            </a:r>
            <a:r>
              <a:rPr lang="en-US" dirty="0"/>
              <a:t> </a:t>
            </a:r>
            <a:r>
              <a:rPr lang="en-US" dirty="0" err="1"/>
              <a:t>Yardımlaşma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Dayanışma</a:t>
            </a:r>
            <a:r>
              <a:rPr lang="en-US" dirty="0"/>
              <a:t> </a:t>
            </a:r>
            <a:r>
              <a:rPr lang="en-US" dirty="0" err="1"/>
              <a:t>Derneği</a:t>
            </a:r>
            <a:r>
              <a:rPr lang="en-US" dirty="0"/>
              <a:t>, </a:t>
            </a:r>
            <a:r>
              <a:rPr lang="en-US" dirty="0" err="1"/>
              <a:t>Muhit</a:t>
            </a:r>
            <a:r>
              <a:rPr lang="en-US" dirty="0"/>
              <a:t>, O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Çocuk</a:t>
            </a:r>
            <a:r>
              <a:rPr lang="en-US" dirty="0"/>
              <a:t> </a:t>
            </a:r>
            <a:r>
              <a:rPr lang="en-US" dirty="0" err="1"/>
              <a:t>Kampanyası</a:t>
            </a:r>
            <a:r>
              <a:rPr lang="en-US" dirty="0"/>
              <a:t> – İstanbul, </a:t>
            </a:r>
            <a:r>
              <a:rPr lang="en-US" dirty="0" err="1"/>
              <a:t>Mor</a:t>
            </a:r>
            <a:r>
              <a:rPr lang="en-US" dirty="0"/>
              <a:t> </a:t>
            </a:r>
            <a:r>
              <a:rPr lang="en-US" dirty="0" err="1"/>
              <a:t>Çatı</a:t>
            </a:r>
            <a:r>
              <a:rPr lang="en-US" dirty="0"/>
              <a:t> Kadın </a:t>
            </a:r>
            <a:r>
              <a:rPr lang="en-US" dirty="0" err="1"/>
              <a:t>Sığınağı</a:t>
            </a:r>
            <a:r>
              <a:rPr lang="en-US" dirty="0"/>
              <a:t> </a:t>
            </a:r>
            <a:r>
              <a:rPr lang="en-US" dirty="0" err="1"/>
              <a:t>Vakfı</a:t>
            </a:r>
            <a:r>
              <a:rPr lang="en-US" dirty="0"/>
              <a:t>, </a:t>
            </a:r>
            <a:r>
              <a:rPr lang="en-US" dirty="0" err="1"/>
              <a:t>Onar</a:t>
            </a:r>
            <a:r>
              <a:rPr lang="en-US" dirty="0"/>
              <a:t> </a:t>
            </a:r>
            <a:r>
              <a:rPr lang="en-US" dirty="0" err="1"/>
              <a:t>Dernek</a:t>
            </a:r>
            <a:r>
              <a:rPr lang="en-US" dirty="0"/>
              <a:t>, </a:t>
            </a:r>
            <a:r>
              <a:rPr lang="en-US" dirty="0" err="1"/>
              <a:t>Ortak</a:t>
            </a:r>
            <a:r>
              <a:rPr lang="en-US" dirty="0"/>
              <a:t> </a:t>
            </a:r>
            <a:r>
              <a:rPr lang="en-US" dirty="0" err="1"/>
              <a:t>Gelecek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Diyalog</a:t>
            </a:r>
            <a:r>
              <a:rPr lang="en-US" dirty="0"/>
              <a:t> </a:t>
            </a:r>
            <a:r>
              <a:rPr lang="en-US" dirty="0" err="1"/>
              <a:t>Derneği</a:t>
            </a:r>
            <a:r>
              <a:rPr lang="en-US" dirty="0"/>
              <a:t>, </a:t>
            </a:r>
            <a:r>
              <a:rPr lang="en-US" dirty="0" err="1"/>
              <a:t>Oy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Ötesi</a:t>
            </a:r>
            <a:r>
              <a:rPr lang="en-US" dirty="0"/>
              <a:t>, </a:t>
            </a:r>
            <a:r>
              <a:rPr lang="en-US" dirty="0" err="1"/>
              <a:t>Porsuk</a:t>
            </a:r>
            <a:r>
              <a:rPr lang="en-US" dirty="0"/>
              <a:t> </a:t>
            </a:r>
            <a:r>
              <a:rPr lang="en-US" dirty="0" err="1"/>
              <a:t>Çayı</a:t>
            </a:r>
            <a:r>
              <a:rPr lang="en-US" dirty="0"/>
              <a:t> </a:t>
            </a:r>
            <a:r>
              <a:rPr lang="en-US" dirty="0" err="1"/>
              <a:t>Feylesofları</a:t>
            </a:r>
            <a:r>
              <a:rPr lang="en-US" dirty="0"/>
              <a:t> </a:t>
            </a:r>
            <a:r>
              <a:rPr lang="en-US" dirty="0" err="1"/>
              <a:t>Derneği</a:t>
            </a:r>
            <a:r>
              <a:rPr lang="en-US" dirty="0"/>
              <a:t>, PS: Europe, RUSİHAK (</a:t>
            </a:r>
            <a:r>
              <a:rPr lang="en-US" dirty="0" err="1"/>
              <a:t>Ruh</a:t>
            </a:r>
            <a:r>
              <a:rPr lang="en-US" dirty="0"/>
              <a:t> </a:t>
            </a:r>
            <a:r>
              <a:rPr lang="en-US" dirty="0" err="1"/>
              <a:t>Sağlığında</a:t>
            </a:r>
            <a:r>
              <a:rPr lang="en-US" dirty="0"/>
              <a:t> </a:t>
            </a:r>
            <a:r>
              <a:rPr lang="en-US" dirty="0" err="1"/>
              <a:t>İnsan</a:t>
            </a:r>
            <a:r>
              <a:rPr lang="en-US" dirty="0"/>
              <a:t> </a:t>
            </a:r>
            <a:r>
              <a:rPr lang="en-US" dirty="0" err="1"/>
              <a:t>Hakları</a:t>
            </a:r>
            <a:r>
              <a:rPr lang="en-US" dirty="0"/>
              <a:t> </a:t>
            </a:r>
            <a:r>
              <a:rPr lang="en-US" dirty="0" err="1"/>
              <a:t>Girişimi</a:t>
            </a:r>
            <a:r>
              <a:rPr lang="en-US" dirty="0"/>
              <a:t>), </a:t>
            </a:r>
            <a:r>
              <a:rPr lang="en-US" dirty="0" err="1"/>
              <a:t>Sağlıkta</a:t>
            </a:r>
            <a:r>
              <a:rPr lang="en-US" dirty="0"/>
              <a:t> </a:t>
            </a:r>
            <a:r>
              <a:rPr lang="en-US" dirty="0" err="1"/>
              <a:t>Genç</a:t>
            </a:r>
            <a:r>
              <a:rPr lang="en-US" dirty="0"/>
              <a:t> </a:t>
            </a:r>
            <a:r>
              <a:rPr lang="en-US" dirty="0" err="1"/>
              <a:t>Yaklaşımlar</a:t>
            </a:r>
            <a:r>
              <a:rPr lang="en-US" dirty="0"/>
              <a:t> </a:t>
            </a:r>
            <a:r>
              <a:rPr lang="en-US" dirty="0" err="1"/>
              <a:t>Derneği</a:t>
            </a:r>
            <a:r>
              <a:rPr lang="en-US" dirty="0"/>
              <a:t>, </a:t>
            </a:r>
            <a:r>
              <a:rPr lang="en-US" dirty="0" err="1"/>
              <a:t>Sivil</a:t>
            </a:r>
            <a:r>
              <a:rPr lang="en-US" dirty="0"/>
              <a:t> </a:t>
            </a:r>
            <a:r>
              <a:rPr lang="en-US" dirty="0" err="1"/>
              <a:t>Destek</a:t>
            </a:r>
            <a:r>
              <a:rPr lang="en-US" dirty="0"/>
              <a:t> </a:t>
            </a:r>
            <a:r>
              <a:rPr lang="en-US" dirty="0" err="1"/>
              <a:t>Grubu</a:t>
            </a:r>
            <a:r>
              <a:rPr lang="en-US" dirty="0"/>
              <a:t>, </a:t>
            </a:r>
            <a:r>
              <a:rPr lang="en-US" dirty="0" err="1"/>
              <a:t>Sivil</a:t>
            </a:r>
            <a:r>
              <a:rPr lang="en-US" dirty="0"/>
              <a:t> </a:t>
            </a:r>
            <a:r>
              <a:rPr lang="en-US" dirty="0" err="1"/>
              <a:t>Toplum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Destek</a:t>
            </a:r>
            <a:r>
              <a:rPr lang="en-US" dirty="0"/>
              <a:t> </a:t>
            </a:r>
            <a:r>
              <a:rPr lang="en-US" dirty="0" err="1"/>
              <a:t>Vakfı</a:t>
            </a:r>
            <a:r>
              <a:rPr lang="en-US" dirty="0"/>
              <a:t>, </a:t>
            </a:r>
            <a:r>
              <a:rPr lang="en-US" dirty="0" err="1"/>
              <a:t>Sulukule</a:t>
            </a:r>
            <a:r>
              <a:rPr lang="en-US" dirty="0"/>
              <a:t> </a:t>
            </a:r>
            <a:r>
              <a:rPr lang="en-US" dirty="0" err="1"/>
              <a:t>Gönüllüleri</a:t>
            </a:r>
            <a:r>
              <a:rPr lang="en-US" dirty="0"/>
              <a:t> </a:t>
            </a:r>
            <a:r>
              <a:rPr lang="en-US" dirty="0" err="1"/>
              <a:t>Derneği</a:t>
            </a:r>
            <a:r>
              <a:rPr lang="en-US" dirty="0"/>
              <a:t>, </a:t>
            </a:r>
            <a:r>
              <a:rPr lang="en-US" dirty="0" err="1"/>
              <a:t>Sokak</a:t>
            </a:r>
            <a:r>
              <a:rPr lang="en-US" dirty="0"/>
              <a:t> </a:t>
            </a:r>
            <a:r>
              <a:rPr lang="en-US" dirty="0" err="1"/>
              <a:t>Bizim</a:t>
            </a:r>
            <a:r>
              <a:rPr lang="en-US" dirty="0"/>
              <a:t> </a:t>
            </a:r>
            <a:r>
              <a:rPr lang="en-US" dirty="0" err="1"/>
              <a:t>Derneği</a:t>
            </a:r>
            <a:r>
              <a:rPr lang="en-US" dirty="0"/>
              <a:t>, </a:t>
            </a:r>
            <a:r>
              <a:rPr lang="en-US" dirty="0" err="1"/>
              <a:t>Sustainova</a:t>
            </a:r>
            <a:r>
              <a:rPr lang="en-US" dirty="0"/>
              <a:t> </a:t>
            </a:r>
            <a:r>
              <a:rPr lang="en-US" dirty="0" err="1"/>
              <a:t>Sürdürülebilirlik</a:t>
            </a:r>
            <a:r>
              <a:rPr lang="en-US" dirty="0"/>
              <a:t> </a:t>
            </a:r>
            <a:r>
              <a:rPr lang="en-US" dirty="0" err="1"/>
              <a:t>Danışmanlığı</a:t>
            </a:r>
            <a:r>
              <a:rPr lang="en-US" dirty="0"/>
              <a:t>, </a:t>
            </a:r>
            <a:r>
              <a:rPr lang="en-US" dirty="0" err="1"/>
              <a:t>Şehrine</a:t>
            </a:r>
            <a:r>
              <a:rPr lang="en-US" dirty="0"/>
              <a:t> </a:t>
            </a:r>
            <a:r>
              <a:rPr lang="en-US" dirty="0" err="1"/>
              <a:t>Ses</a:t>
            </a:r>
            <a:r>
              <a:rPr lang="en-US" dirty="0"/>
              <a:t> </a:t>
            </a:r>
            <a:r>
              <a:rPr lang="en-US" dirty="0" err="1"/>
              <a:t>Ver</a:t>
            </a:r>
            <a:r>
              <a:rPr lang="en-US" dirty="0"/>
              <a:t>, </a:t>
            </a:r>
            <a:r>
              <a:rPr lang="en-US" dirty="0" err="1"/>
              <a:t>Tarlabaşı</a:t>
            </a:r>
            <a:r>
              <a:rPr lang="en-US" dirty="0"/>
              <a:t> </a:t>
            </a:r>
            <a:r>
              <a:rPr lang="en-US" dirty="0" err="1"/>
              <a:t>Toplumunu</a:t>
            </a:r>
            <a:r>
              <a:rPr lang="en-US" dirty="0"/>
              <a:t> </a:t>
            </a:r>
            <a:r>
              <a:rPr lang="en-US" dirty="0" err="1"/>
              <a:t>Destekleme</a:t>
            </a:r>
            <a:r>
              <a:rPr lang="en-US" dirty="0"/>
              <a:t> </a:t>
            </a:r>
            <a:r>
              <a:rPr lang="en-US" dirty="0" err="1"/>
              <a:t>Derneği</a:t>
            </a:r>
            <a:r>
              <a:rPr lang="en-US" dirty="0"/>
              <a:t>, </a:t>
            </a:r>
            <a:r>
              <a:rPr lang="en-US" dirty="0" err="1"/>
              <a:t>Tayf</a:t>
            </a:r>
            <a:r>
              <a:rPr lang="en-US" dirty="0"/>
              <a:t> </a:t>
            </a:r>
            <a:r>
              <a:rPr lang="en-US" dirty="0" err="1"/>
              <a:t>Gençlik</a:t>
            </a:r>
            <a:r>
              <a:rPr lang="en-US" dirty="0"/>
              <a:t> </a:t>
            </a:r>
            <a:r>
              <a:rPr lang="en-US" dirty="0" err="1"/>
              <a:t>Girişimi</a:t>
            </a:r>
            <a:r>
              <a:rPr lang="en-US" dirty="0"/>
              <a:t>, </a:t>
            </a:r>
            <a:r>
              <a:rPr lang="en-US" dirty="0" err="1"/>
              <a:t>Trafikte</a:t>
            </a:r>
            <a:r>
              <a:rPr lang="en-US" dirty="0"/>
              <a:t> </a:t>
            </a:r>
            <a:r>
              <a:rPr lang="en-US" dirty="0" err="1"/>
              <a:t>Haklarım</a:t>
            </a:r>
            <a:r>
              <a:rPr lang="en-US" dirty="0"/>
              <a:t> </a:t>
            </a:r>
            <a:r>
              <a:rPr lang="en-US" dirty="0" err="1"/>
              <a:t>Derneği</a:t>
            </a:r>
            <a:r>
              <a:rPr lang="en-US" dirty="0"/>
              <a:t>, </a:t>
            </a:r>
            <a:r>
              <a:rPr lang="en-US" dirty="0" err="1"/>
              <a:t>Türkiye</a:t>
            </a:r>
            <a:r>
              <a:rPr lang="en-US" dirty="0"/>
              <a:t> </a:t>
            </a:r>
            <a:r>
              <a:rPr lang="en-US" dirty="0" err="1"/>
              <a:t>Avrupa</a:t>
            </a:r>
            <a:r>
              <a:rPr lang="en-US" dirty="0"/>
              <a:t> </a:t>
            </a:r>
            <a:r>
              <a:rPr lang="en-US" dirty="0" err="1"/>
              <a:t>Vakfı</a:t>
            </a:r>
            <a:r>
              <a:rPr lang="en-US" dirty="0"/>
              <a:t>, </a:t>
            </a:r>
            <a:r>
              <a:rPr lang="en-US" dirty="0" err="1"/>
              <a:t>Toplum</a:t>
            </a:r>
            <a:r>
              <a:rPr lang="en-US" dirty="0"/>
              <a:t> </a:t>
            </a:r>
            <a:r>
              <a:rPr lang="en-US" dirty="0" err="1"/>
              <a:t>Gönüllüleri</a:t>
            </a:r>
            <a:r>
              <a:rPr lang="en-US" dirty="0"/>
              <a:t> </a:t>
            </a:r>
            <a:r>
              <a:rPr lang="en-US" dirty="0" err="1"/>
              <a:t>Vakfı</a:t>
            </a:r>
            <a:r>
              <a:rPr lang="en-US" dirty="0"/>
              <a:t> (TOG), </a:t>
            </a:r>
            <a:r>
              <a:rPr lang="en-US" dirty="0" err="1"/>
              <a:t>Uluslararasi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Örgütü</a:t>
            </a:r>
            <a:r>
              <a:rPr lang="en-US" dirty="0"/>
              <a:t>, </a:t>
            </a:r>
            <a:r>
              <a:rPr lang="en-US" dirty="0" err="1"/>
              <a:t>Uluslararası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Arama</a:t>
            </a:r>
            <a:r>
              <a:rPr lang="en-US" dirty="0"/>
              <a:t> </a:t>
            </a:r>
            <a:r>
              <a:rPr lang="en-US" dirty="0" err="1"/>
              <a:t>Derneği</a:t>
            </a:r>
            <a:r>
              <a:rPr lang="en-US" dirty="0"/>
              <a:t>, </a:t>
            </a:r>
            <a:r>
              <a:rPr lang="en-US" dirty="0" err="1"/>
              <a:t>Uluslararası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Örgütü</a:t>
            </a:r>
            <a:r>
              <a:rPr lang="en-US" dirty="0"/>
              <a:t>, </a:t>
            </a:r>
            <a:r>
              <a:rPr lang="en-US" dirty="0" err="1"/>
              <a:t>Uluslararası</a:t>
            </a:r>
            <a:r>
              <a:rPr lang="en-US" dirty="0"/>
              <a:t> </a:t>
            </a:r>
            <a:r>
              <a:rPr lang="en-US" dirty="0" err="1"/>
              <a:t>Gençlik</a:t>
            </a:r>
            <a:r>
              <a:rPr lang="en-US" dirty="0"/>
              <a:t> </a:t>
            </a:r>
            <a:r>
              <a:rPr lang="en-US" dirty="0" err="1"/>
              <a:t>Aktiviteleri</a:t>
            </a:r>
            <a:r>
              <a:rPr lang="en-US" dirty="0"/>
              <a:t> </a:t>
            </a:r>
            <a:r>
              <a:rPr lang="en-US" dirty="0" err="1"/>
              <a:t>Merkezi</a:t>
            </a:r>
            <a:r>
              <a:rPr lang="en-US" dirty="0"/>
              <a:t> </a:t>
            </a:r>
            <a:r>
              <a:rPr lang="en-US" dirty="0" err="1"/>
              <a:t>Derneği</a:t>
            </a:r>
            <a:r>
              <a:rPr lang="en-US" dirty="0"/>
              <a:t>, </a:t>
            </a:r>
            <a:r>
              <a:rPr lang="en-US" dirty="0" err="1"/>
              <a:t>Uluslararası</a:t>
            </a:r>
            <a:r>
              <a:rPr lang="en-US" dirty="0"/>
              <a:t> </a:t>
            </a:r>
            <a:r>
              <a:rPr lang="en-US" dirty="0" err="1"/>
              <a:t>Şeffaflık</a:t>
            </a:r>
            <a:r>
              <a:rPr lang="en-US" dirty="0"/>
              <a:t> </a:t>
            </a:r>
            <a:r>
              <a:rPr lang="en-US" dirty="0" err="1"/>
              <a:t>Derneği</a:t>
            </a:r>
            <a:r>
              <a:rPr lang="en-US" dirty="0"/>
              <a:t>, </a:t>
            </a:r>
            <a:r>
              <a:rPr lang="en-US" dirty="0" err="1"/>
              <a:t>Ustamdan</a:t>
            </a:r>
            <a:r>
              <a:rPr lang="en-US" dirty="0"/>
              <a:t>, </a:t>
            </a:r>
            <a:r>
              <a:rPr lang="en-US" dirty="0" err="1"/>
              <a:t>Yaşasın</a:t>
            </a:r>
            <a:r>
              <a:rPr lang="en-US" dirty="0"/>
              <a:t> </a:t>
            </a:r>
            <a:r>
              <a:rPr lang="en-US" dirty="0" err="1"/>
              <a:t>Gençlik</a:t>
            </a:r>
            <a:r>
              <a:rPr lang="en-US" dirty="0"/>
              <a:t> </a:t>
            </a:r>
            <a:r>
              <a:rPr lang="en-US" dirty="0" err="1"/>
              <a:t>Derneği</a:t>
            </a:r>
            <a:r>
              <a:rPr lang="en-US" dirty="0"/>
              <a:t>, </a:t>
            </a:r>
            <a:r>
              <a:rPr lang="en-US" dirty="0" err="1"/>
              <a:t>Yaşayarak</a:t>
            </a:r>
            <a:r>
              <a:rPr lang="en-US" dirty="0"/>
              <a:t> </a:t>
            </a:r>
            <a:r>
              <a:rPr lang="en-US" dirty="0" err="1"/>
              <a:t>Öğrenme</a:t>
            </a:r>
            <a:r>
              <a:rPr lang="en-US" dirty="0"/>
              <a:t> </a:t>
            </a:r>
            <a:r>
              <a:rPr lang="en-US" dirty="0" err="1"/>
              <a:t>Merkezi</a:t>
            </a:r>
            <a:r>
              <a:rPr lang="en-US" dirty="0"/>
              <a:t> (YAŞÖM), </a:t>
            </a:r>
            <a:r>
              <a:rPr lang="en-US" dirty="0" err="1"/>
              <a:t>Yeniden</a:t>
            </a:r>
            <a:r>
              <a:rPr lang="en-US" dirty="0"/>
              <a:t> Biz, </a:t>
            </a:r>
            <a:r>
              <a:rPr lang="en-US" dirty="0" err="1"/>
              <a:t>Yeryüzüne</a:t>
            </a:r>
            <a:r>
              <a:rPr lang="en-US" dirty="0"/>
              <a:t> </a:t>
            </a:r>
            <a:r>
              <a:rPr lang="en-US" dirty="0" err="1"/>
              <a:t>Özgürlük</a:t>
            </a:r>
            <a:r>
              <a:rPr lang="en-US" dirty="0"/>
              <a:t> </a:t>
            </a:r>
            <a:r>
              <a:rPr lang="en-US" dirty="0" err="1"/>
              <a:t>Derneği</a:t>
            </a:r>
            <a:r>
              <a:rPr lang="en-US" dirty="0"/>
              <a:t>, </a:t>
            </a:r>
            <a:r>
              <a:rPr lang="en-US" dirty="0" err="1"/>
              <a:t>Yetenek</a:t>
            </a:r>
            <a:r>
              <a:rPr lang="en-US" dirty="0"/>
              <a:t> </a:t>
            </a:r>
            <a:r>
              <a:rPr lang="en-US" dirty="0" err="1"/>
              <a:t>Gelişim</a:t>
            </a:r>
            <a:r>
              <a:rPr lang="en-US" dirty="0"/>
              <a:t> </a:t>
            </a:r>
            <a:r>
              <a:rPr lang="en-US" dirty="0" err="1"/>
              <a:t>Platformu</a:t>
            </a:r>
            <a:r>
              <a:rPr lang="en-US" dirty="0"/>
              <a:t>, </a:t>
            </a:r>
            <a:r>
              <a:rPr lang="en-US" dirty="0" err="1"/>
              <a:t>YouthA.R.T</a:t>
            </a:r>
            <a:r>
              <a:rPr lang="en-US" dirty="0"/>
              <a:t>., Youth for Understanding, WRI </a:t>
            </a:r>
            <a:r>
              <a:rPr lang="en-US" dirty="0" err="1"/>
              <a:t>Türkiye</a:t>
            </a:r>
            <a:r>
              <a:rPr lang="en-US" dirty="0"/>
              <a:t> </a:t>
            </a:r>
            <a:r>
              <a:rPr lang="en-US" dirty="0" err="1"/>
              <a:t>Sürdürülebilir</a:t>
            </a:r>
            <a:r>
              <a:rPr lang="en-US" dirty="0"/>
              <a:t> </a:t>
            </a:r>
            <a:r>
              <a:rPr lang="en-US" dirty="0" err="1"/>
              <a:t>Şehirler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018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51678" y="1592318"/>
            <a:ext cx="4297784" cy="3720662"/>
          </a:xfrm>
        </p:spPr>
        <p:txBody>
          <a:bodyPr>
            <a:normAutofit/>
          </a:bodyPr>
          <a:lstStyle/>
          <a:p>
            <a:r>
              <a:rPr lang="en-US" b="1" dirty="0"/>
              <a:t>STK </a:t>
            </a:r>
            <a:r>
              <a:rPr lang="en-US" b="1" dirty="0" err="1"/>
              <a:t>Eğitim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Araştırma</a:t>
            </a:r>
            <a:r>
              <a:rPr lang="en-US" b="1" dirty="0"/>
              <a:t> </a:t>
            </a:r>
            <a:r>
              <a:rPr lang="en-US" b="1" dirty="0" err="1"/>
              <a:t>Birimi</a:t>
            </a:r>
            <a:r>
              <a:rPr lang="en-US" b="1" dirty="0"/>
              <a:t> 2003</a:t>
            </a:r>
          </a:p>
          <a:p>
            <a:r>
              <a:rPr lang="en-US" b="1" dirty="0" err="1"/>
              <a:t>Geçlik</a:t>
            </a:r>
            <a:r>
              <a:rPr lang="en-US" b="1" dirty="0"/>
              <a:t> </a:t>
            </a:r>
            <a:r>
              <a:rPr lang="en-US" b="1" dirty="0" err="1"/>
              <a:t>Çalışmaları</a:t>
            </a:r>
            <a:r>
              <a:rPr lang="en-US" b="1" dirty="0"/>
              <a:t> </a:t>
            </a:r>
            <a:r>
              <a:rPr lang="en-US" b="1" dirty="0" err="1"/>
              <a:t>Birimi</a:t>
            </a:r>
            <a:r>
              <a:rPr lang="en-US" b="1" dirty="0"/>
              <a:t> 2006</a:t>
            </a:r>
          </a:p>
          <a:p>
            <a:r>
              <a:rPr lang="en-US" b="1" dirty="0" err="1"/>
              <a:t>Çocuk</a:t>
            </a:r>
            <a:r>
              <a:rPr lang="en-US" b="1" dirty="0"/>
              <a:t> </a:t>
            </a:r>
            <a:r>
              <a:rPr lang="en-US" b="1" dirty="0" err="1"/>
              <a:t>Çalışmaları</a:t>
            </a:r>
            <a:r>
              <a:rPr lang="en-US" b="1" dirty="0"/>
              <a:t> </a:t>
            </a:r>
            <a:r>
              <a:rPr lang="en-US" b="1" dirty="0" err="1"/>
              <a:t>Birimi</a:t>
            </a:r>
            <a:r>
              <a:rPr lang="en-US" b="1" dirty="0"/>
              <a:t> 2007</a:t>
            </a:r>
          </a:p>
          <a:p>
            <a:r>
              <a:rPr lang="en-US" b="1" dirty="0" err="1"/>
              <a:t>Sosyal</a:t>
            </a:r>
            <a:r>
              <a:rPr lang="en-US" b="1" dirty="0"/>
              <a:t> </a:t>
            </a:r>
            <a:r>
              <a:rPr lang="en-US" b="1" dirty="0" err="1"/>
              <a:t>Projeler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STK </a:t>
            </a:r>
            <a:r>
              <a:rPr lang="en-US" b="1" dirty="0" err="1"/>
              <a:t>Yönetimi</a:t>
            </a:r>
            <a:r>
              <a:rPr lang="en-US" b="1" dirty="0"/>
              <a:t> </a:t>
            </a:r>
            <a:r>
              <a:rPr lang="en-US" b="1" dirty="0" err="1"/>
              <a:t>Yüksek</a:t>
            </a:r>
            <a:r>
              <a:rPr lang="en-US" b="1" dirty="0"/>
              <a:t> </a:t>
            </a:r>
            <a:r>
              <a:rPr lang="en-US" b="1" dirty="0" err="1"/>
              <a:t>Lisans</a:t>
            </a:r>
            <a:r>
              <a:rPr lang="en-US" b="1" dirty="0"/>
              <a:t> </a:t>
            </a:r>
            <a:r>
              <a:rPr lang="en-US" b="1" dirty="0" err="1"/>
              <a:t>Programı</a:t>
            </a:r>
            <a:r>
              <a:rPr lang="en-US" b="1" dirty="0"/>
              <a:t> 2014</a:t>
            </a:r>
          </a:p>
          <a:p>
            <a:r>
              <a:rPr lang="en-US" b="1" dirty="0" err="1"/>
              <a:t>Bilgi</a:t>
            </a:r>
            <a:r>
              <a:rPr lang="en-US" b="1" dirty="0"/>
              <a:t> </a:t>
            </a:r>
            <a:r>
              <a:rPr lang="en-US" b="1" dirty="0" err="1"/>
              <a:t>Sosyal</a:t>
            </a:r>
            <a:r>
              <a:rPr lang="en-US" b="1" dirty="0"/>
              <a:t> </a:t>
            </a:r>
            <a:r>
              <a:rPr lang="en-US" b="1" dirty="0" err="1"/>
              <a:t>Kuluçka</a:t>
            </a:r>
            <a:r>
              <a:rPr lang="en-US" b="1" dirty="0"/>
              <a:t> </a:t>
            </a:r>
            <a:r>
              <a:rPr lang="en-US" b="1" dirty="0" err="1"/>
              <a:t>Merkezi</a:t>
            </a:r>
            <a:r>
              <a:rPr lang="en-US" b="1" dirty="0"/>
              <a:t> 2014</a:t>
            </a:r>
          </a:p>
          <a:p>
            <a:endParaRPr lang="en-US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51678" y="272026"/>
            <a:ext cx="10178322" cy="941918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/>
              <a:t>Sİvİl</a:t>
            </a:r>
            <a:r>
              <a:rPr lang="en-US" sz="4400" dirty="0"/>
              <a:t> </a:t>
            </a:r>
            <a:r>
              <a:rPr lang="en-US" sz="4400" dirty="0" err="1"/>
              <a:t>Toplum</a:t>
            </a:r>
            <a:r>
              <a:rPr lang="en-US" sz="4400" dirty="0"/>
              <a:t> </a:t>
            </a:r>
            <a:r>
              <a:rPr lang="en-US" sz="4400" dirty="0" err="1"/>
              <a:t>Çalışmaları</a:t>
            </a:r>
            <a:r>
              <a:rPr lang="en-US" sz="4400" dirty="0"/>
              <a:t> </a:t>
            </a:r>
            <a:r>
              <a:rPr lang="en-US" sz="4400" dirty="0" err="1"/>
              <a:t>Merkezİ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2882" y="1481959"/>
            <a:ext cx="5707117" cy="406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94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834" y="0"/>
            <a:ext cx="8981763" cy="3635476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527574" y="3783724"/>
            <a:ext cx="9626529" cy="3074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/>
              <a:t>Sosyal</a:t>
            </a:r>
            <a:r>
              <a:rPr lang="en-US" b="1" dirty="0"/>
              <a:t> </a:t>
            </a:r>
            <a:r>
              <a:rPr lang="en-US" b="1" dirty="0" err="1"/>
              <a:t>Kuluçka</a:t>
            </a:r>
            <a:r>
              <a:rPr lang="en-US" b="1" dirty="0"/>
              <a:t> </a:t>
            </a:r>
            <a:r>
              <a:rPr lang="en-US" b="1" dirty="0" err="1"/>
              <a:t>Merkezi</a:t>
            </a:r>
            <a:r>
              <a:rPr lang="en-US" b="1" dirty="0"/>
              <a:t> </a:t>
            </a:r>
            <a:r>
              <a:rPr lang="en-US" b="1" dirty="0" err="1"/>
              <a:t>hak</a:t>
            </a:r>
            <a:r>
              <a:rPr lang="en-US" b="1" dirty="0"/>
              <a:t> </a:t>
            </a:r>
            <a:r>
              <a:rPr lang="en-US" b="1" dirty="0" err="1"/>
              <a:t>temelli</a:t>
            </a:r>
            <a:r>
              <a:rPr lang="en-US" b="1" dirty="0"/>
              <a:t> </a:t>
            </a:r>
            <a:r>
              <a:rPr lang="en-US" b="1" dirty="0" err="1"/>
              <a:t>çalışan</a:t>
            </a:r>
            <a:r>
              <a:rPr lang="en-US" b="1" dirty="0"/>
              <a:t> </a:t>
            </a:r>
            <a:r>
              <a:rPr lang="en-US" b="1" dirty="0" err="1"/>
              <a:t>Sivil</a:t>
            </a:r>
            <a:r>
              <a:rPr lang="en-US" b="1" dirty="0"/>
              <a:t> </a:t>
            </a:r>
            <a:r>
              <a:rPr lang="en-US" b="1" dirty="0" err="1"/>
              <a:t>Toplum</a:t>
            </a:r>
            <a:r>
              <a:rPr lang="en-US" b="1" dirty="0"/>
              <a:t> </a:t>
            </a:r>
            <a:r>
              <a:rPr lang="en-US" b="1" dirty="0" err="1"/>
              <a:t>Kuruluşları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Yurttaş</a:t>
            </a:r>
            <a:r>
              <a:rPr lang="en-US" b="1" dirty="0"/>
              <a:t> </a:t>
            </a:r>
            <a:r>
              <a:rPr lang="en-US" b="1" dirty="0" err="1"/>
              <a:t>girişimlerinin</a:t>
            </a:r>
            <a:r>
              <a:rPr lang="en-US" b="1" dirty="0"/>
              <a:t> </a:t>
            </a:r>
            <a:r>
              <a:rPr lang="en-US" b="1" dirty="0" err="1"/>
              <a:t>kapasite</a:t>
            </a:r>
            <a:r>
              <a:rPr lang="en-US" b="1" dirty="0"/>
              <a:t> </a:t>
            </a:r>
            <a:r>
              <a:rPr lang="en-US" b="1" dirty="0" err="1"/>
              <a:t>gelişimlerini</a:t>
            </a:r>
            <a:r>
              <a:rPr lang="en-US" b="1" dirty="0"/>
              <a:t> </a:t>
            </a:r>
            <a:r>
              <a:rPr lang="en-US" b="1" dirty="0" err="1"/>
              <a:t>desteklemete</a:t>
            </a:r>
            <a:r>
              <a:rPr lang="en-US" b="1" dirty="0"/>
              <a:t>. </a:t>
            </a:r>
            <a:r>
              <a:rPr lang="en-US" b="1" dirty="0" err="1"/>
              <a:t>Sosyal</a:t>
            </a:r>
            <a:r>
              <a:rPr lang="en-US" b="1" dirty="0"/>
              <a:t> </a:t>
            </a:r>
            <a:r>
              <a:rPr lang="en-US" b="1" dirty="0" err="1"/>
              <a:t>Kuluçka</a:t>
            </a:r>
            <a:r>
              <a:rPr lang="en-US" b="1" dirty="0"/>
              <a:t> </a:t>
            </a:r>
            <a:r>
              <a:rPr lang="en-US" b="1" dirty="0" err="1"/>
              <a:t>Merkezinden</a:t>
            </a:r>
            <a:r>
              <a:rPr lang="en-US" b="1" dirty="0"/>
              <a:t> </a:t>
            </a:r>
            <a:r>
              <a:rPr lang="en-US" b="1" dirty="0" err="1"/>
              <a:t>hizmet</a:t>
            </a:r>
            <a:r>
              <a:rPr lang="en-US" b="1" dirty="0"/>
              <a:t> </a:t>
            </a:r>
            <a:r>
              <a:rPr lang="en-US" b="1" dirty="0" err="1"/>
              <a:t>alabilimek</a:t>
            </a:r>
            <a:r>
              <a:rPr lang="en-US" b="1" dirty="0"/>
              <a:t> </a:t>
            </a:r>
            <a:r>
              <a:rPr lang="en-US" b="1" dirty="0" err="1"/>
              <a:t>için</a:t>
            </a:r>
            <a:r>
              <a:rPr lang="en-US" b="1" dirty="0"/>
              <a:t> 4 </a:t>
            </a:r>
            <a:r>
              <a:rPr lang="en-US" b="1" dirty="0" err="1"/>
              <a:t>kriter</a:t>
            </a:r>
            <a:r>
              <a:rPr lang="en-US" b="1" dirty="0"/>
              <a:t> </a:t>
            </a:r>
            <a:r>
              <a:rPr lang="en-US" b="1" dirty="0" err="1"/>
              <a:t>bulunmakta</a:t>
            </a:r>
            <a:r>
              <a:rPr lang="en-US" b="1" dirty="0"/>
              <a:t>. </a:t>
            </a:r>
          </a:p>
          <a:p>
            <a:r>
              <a:rPr lang="en-US" b="1" dirty="0" err="1"/>
              <a:t>Kar</a:t>
            </a:r>
            <a:r>
              <a:rPr lang="en-US" b="1" dirty="0"/>
              <a:t> </a:t>
            </a:r>
            <a:r>
              <a:rPr lang="en-US" b="1" dirty="0" err="1"/>
              <a:t>amacı</a:t>
            </a:r>
            <a:r>
              <a:rPr lang="en-US" b="1" dirty="0"/>
              <a:t> </a:t>
            </a:r>
            <a:r>
              <a:rPr lang="en-US" b="1" dirty="0" err="1"/>
              <a:t>gütmemek</a:t>
            </a:r>
            <a:endParaRPr lang="en-US" b="1" dirty="0"/>
          </a:p>
          <a:p>
            <a:r>
              <a:rPr lang="en-US" b="1" dirty="0" err="1"/>
              <a:t>Hak</a:t>
            </a:r>
            <a:r>
              <a:rPr lang="en-US" b="1" dirty="0"/>
              <a:t> </a:t>
            </a:r>
            <a:r>
              <a:rPr lang="en-US" b="1" dirty="0" err="1"/>
              <a:t>temelli</a:t>
            </a:r>
            <a:r>
              <a:rPr lang="en-US" b="1" dirty="0"/>
              <a:t> </a:t>
            </a:r>
            <a:r>
              <a:rPr lang="en-US" b="1" dirty="0" err="1"/>
              <a:t>çalışmak</a:t>
            </a:r>
            <a:endParaRPr lang="en-US" b="1" dirty="0"/>
          </a:p>
          <a:p>
            <a:r>
              <a:rPr lang="en-US" b="1" dirty="0" err="1"/>
              <a:t>İstanbul’da</a:t>
            </a:r>
            <a:r>
              <a:rPr lang="en-US" b="1" dirty="0"/>
              <a:t> </a:t>
            </a:r>
            <a:r>
              <a:rPr lang="en-US" b="1" dirty="0" err="1"/>
              <a:t>bulunmak</a:t>
            </a:r>
            <a:endParaRPr lang="en-US" b="1" dirty="0"/>
          </a:p>
          <a:p>
            <a:r>
              <a:rPr lang="en-US" b="1" dirty="0" err="1"/>
              <a:t>Sosyal</a:t>
            </a:r>
            <a:r>
              <a:rPr lang="en-US" b="1" dirty="0"/>
              <a:t> </a:t>
            </a:r>
            <a:r>
              <a:rPr lang="en-US" b="1" dirty="0" err="1"/>
              <a:t>bir</a:t>
            </a:r>
            <a:r>
              <a:rPr lang="en-US" b="1" dirty="0"/>
              <a:t> </a:t>
            </a:r>
            <a:r>
              <a:rPr lang="en-US" b="1" dirty="0" err="1"/>
              <a:t>sorunu</a:t>
            </a:r>
            <a:r>
              <a:rPr lang="en-US" b="1" dirty="0"/>
              <a:t> </a:t>
            </a:r>
            <a:r>
              <a:rPr lang="en-US" b="1" dirty="0" err="1"/>
              <a:t>yenilikçi</a:t>
            </a:r>
            <a:r>
              <a:rPr lang="en-US" b="1" dirty="0"/>
              <a:t> </a:t>
            </a:r>
            <a:r>
              <a:rPr lang="en-US" b="1" dirty="0" err="1"/>
              <a:t>bir</a:t>
            </a:r>
            <a:r>
              <a:rPr lang="en-US" b="1" dirty="0"/>
              <a:t> </a:t>
            </a:r>
            <a:r>
              <a:rPr lang="en-US" b="1" dirty="0" err="1"/>
              <a:t>yöntemler</a:t>
            </a:r>
            <a:r>
              <a:rPr lang="en-US" b="1" dirty="0"/>
              <a:t> </a:t>
            </a:r>
            <a:r>
              <a:rPr lang="en-US" b="1" dirty="0" err="1"/>
              <a:t>çözmeye</a:t>
            </a:r>
            <a:r>
              <a:rPr lang="en-US" b="1" dirty="0"/>
              <a:t> </a:t>
            </a:r>
            <a:r>
              <a:rPr lang="en-US" b="1" dirty="0" err="1"/>
              <a:t>çalışmak</a:t>
            </a:r>
            <a:r>
              <a:rPr lang="en-US" b="1" dirty="0"/>
              <a:t>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01872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Kapasİte</a:t>
            </a:r>
            <a:r>
              <a:rPr lang="en-US" dirty="0"/>
              <a:t> </a:t>
            </a:r>
            <a:r>
              <a:rPr lang="en-US" dirty="0" err="1"/>
              <a:t>Gelİşİmİ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3593591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Kaynak</a:t>
            </a:r>
            <a:r>
              <a:rPr lang="en-US" sz="3200" b="1" dirty="0"/>
              <a:t> </a:t>
            </a:r>
            <a:r>
              <a:rPr lang="en-US" sz="3200" b="1" dirty="0" err="1"/>
              <a:t>seliştirme</a:t>
            </a:r>
            <a:r>
              <a:rPr lang="en-US" sz="3200" b="1" dirty="0"/>
              <a:t> (</a:t>
            </a:r>
            <a:r>
              <a:rPr lang="en-US" sz="3200" b="1" dirty="0" err="1"/>
              <a:t>Gönüllü</a:t>
            </a:r>
            <a:r>
              <a:rPr lang="en-US" sz="3200" b="1" dirty="0"/>
              <a:t> </a:t>
            </a:r>
            <a:r>
              <a:rPr lang="en-US" sz="3200" b="1" dirty="0" err="1"/>
              <a:t>ve</a:t>
            </a:r>
            <a:r>
              <a:rPr lang="en-US" sz="3200" b="1" dirty="0"/>
              <a:t> </a:t>
            </a:r>
            <a:r>
              <a:rPr lang="en-US" sz="3200" b="1" dirty="0" err="1"/>
              <a:t>Finans</a:t>
            </a:r>
            <a:r>
              <a:rPr lang="en-US" sz="3200" b="1" dirty="0"/>
              <a:t>)</a:t>
            </a:r>
          </a:p>
          <a:p>
            <a:r>
              <a:rPr lang="en-US" sz="3200" b="1" dirty="0" err="1"/>
              <a:t>İletişim</a:t>
            </a:r>
            <a:r>
              <a:rPr lang="en-US" sz="3200" b="1" dirty="0"/>
              <a:t> </a:t>
            </a:r>
            <a:r>
              <a:rPr lang="en-US" sz="3200" b="1" dirty="0" err="1"/>
              <a:t>ve</a:t>
            </a:r>
            <a:r>
              <a:rPr lang="en-US" sz="3200" b="1" dirty="0"/>
              <a:t> </a:t>
            </a:r>
            <a:r>
              <a:rPr lang="en-US" sz="3200" b="1" dirty="0" err="1"/>
              <a:t>ağ</a:t>
            </a:r>
            <a:r>
              <a:rPr lang="en-US" sz="3200" b="1" dirty="0"/>
              <a:t> </a:t>
            </a:r>
            <a:r>
              <a:rPr lang="en-US" sz="3200" b="1" dirty="0" err="1"/>
              <a:t>geliştirme</a:t>
            </a:r>
            <a:endParaRPr lang="en-US" sz="3200" b="1" dirty="0"/>
          </a:p>
          <a:p>
            <a:r>
              <a:rPr lang="en-US" sz="3200" b="1" dirty="0" err="1"/>
              <a:t>Proje</a:t>
            </a:r>
            <a:r>
              <a:rPr lang="en-US" sz="3200" b="1" dirty="0"/>
              <a:t> </a:t>
            </a:r>
            <a:r>
              <a:rPr lang="en-US" sz="3200" b="1" dirty="0" err="1"/>
              <a:t>ve</a:t>
            </a:r>
            <a:r>
              <a:rPr lang="en-US" sz="3200" b="1" dirty="0"/>
              <a:t> </a:t>
            </a:r>
            <a:r>
              <a:rPr lang="en-US" sz="3200" b="1" dirty="0" err="1"/>
              <a:t>Etkinlik</a:t>
            </a:r>
            <a:r>
              <a:rPr lang="en-US" sz="3200" b="1" dirty="0"/>
              <a:t> </a:t>
            </a:r>
            <a:r>
              <a:rPr lang="en-US" sz="3200" b="1" dirty="0" err="1"/>
              <a:t>planlama</a:t>
            </a:r>
            <a:r>
              <a:rPr lang="en-US" sz="3200" b="1" dirty="0"/>
              <a:t> </a:t>
            </a:r>
            <a:r>
              <a:rPr lang="en-US" sz="3200" b="1" dirty="0" err="1"/>
              <a:t>uygulama</a:t>
            </a:r>
            <a:endParaRPr lang="en-US" sz="3200" b="1" dirty="0"/>
          </a:p>
          <a:p>
            <a:r>
              <a:rPr lang="en-US" sz="3200" b="1" dirty="0" err="1"/>
              <a:t>Yapı</a:t>
            </a:r>
            <a:r>
              <a:rPr lang="en-US" sz="3200" b="1" dirty="0"/>
              <a:t>/</a:t>
            </a:r>
            <a:r>
              <a:rPr lang="en-US" sz="3200" b="1" dirty="0" err="1"/>
              <a:t>Örgüt</a:t>
            </a:r>
            <a:r>
              <a:rPr lang="en-US" sz="3200" b="1" dirty="0"/>
              <a:t> </a:t>
            </a:r>
            <a:r>
              <a:rPr lang="en-US" sz="3200" b="1" dirty="0" err="1"/>
              <a:t>yönetimi</a:t>
            </a:r>
            <a:endParaRPr lang="en-US" sz="3200" b="1" dirty="0"/>
          </a:p>
          <a:p>
            <a:r>
              <a:rPr lang="en-US" sz="3200" b="1" dirty="0" err="1"/>
              <a:t>Savunuculuk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63624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Sosyal</a:t>
            </a:r>
            <a:r>
              <a:rPr lang="en-US" dirty="0"/>
              <a:t> </a:t>
            </a:r>
            <a:r>
              <a:rPr lang="en-US" dirty="0" err="1"/>
              <a:t>Kuluçka</a:t>
            </a:r>
            <a:r>
              <a:rPr lang="en-US" dirty="0"/>
              <a:t> </a:t>
            </a:r>
            <a:r>
              <a:rPr lang="en-US" dirty="0" err="1"/>
              <a:t>Merkezİnİn</a:t>
            </a:r>
            <a:r>
              <a:rPr lang="en-US" dirty="0"/>
              <a:t> </a:t>
            </a:r>
            <a:r>
              <a:rPr lang="en-US" dirty="0" err="1"/>
              <a:t>Sağladığı</a:t>
            </a:r>
            <a:r>
              <a:rPr lang="en-US" dirty="0"/>
              <a:t> </a:t>
            </a:r>
            <a:r>
              <a:rPr lang="en-US" dirty="0" err="1"/>
              <a:t>hİzmetler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7" y="1874517"/>
            <a:ext cx="3036543" cy="484159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Ofis</a:t>
            </a:r>
            <a:r>
              <a:rPr lang="en-US" dirty="0"/>
              <a:t> </a:t>
            </a:r>
            <a:r>
              <a:rPr lang="en-US" dirty="0" err="1"/>
              <a:t>alanı</a:t>
            </a:r>
            <a:endParaRPr lang="en-US" dirty="0"/>
          </a:p>
          <a:p>
            <a:r>
              <a:rPr lang="en-US" dirty="0" err="1"/>
              <a:t>Eğitim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Atölyeler</a:t>
            </a:r>
            <a:endParaRPr lang="en-US" dirty="0"/>
          </a:p>
          <a:p>
            <a:r>
              <a:rPr lang="en-US" dirty="0" err="1"/>
              <a:t>Mentorluk</a:t>
            </a:r>
            <a:endParaRPr lang="en-US" dirty="0"/>
          </a:p>
          <a:p>
            <a:r>
              <a:rPr lang="en-US" dirty="0" err="1"/>
              <a:t>Danışmanlık</a:t>
            </a:r>
            <a:endParaRPr lang="en-US" dirty="0"/>
          </a:p>
          <a:p>
            <a:r>
              <a:rPr lang="en-US" dirty="0"/>
              <a:t>Pro bono </a:t>
            </a:r>
            <a:r>
              <a:rPr lang="en-US" dirty="0" err="1"/>
              <a:t>uzman</a:t>
            </a:r>
            <a:r>
              <a:rPr lang="en-US" dirty="0"/>
              <a:t> </a:t>
            </a:r>
            <a:r>
              <a:rPr lang="en-US" dirty="0" err="1"/>
              <a:t>gönüllü</a:t>
            </a:r>
            <a:r>
              <a:rPr lang="en-US" dirty="0"/>
              <a:t> </a:t>
            </a:r>
            <a:r>
              <a:rPr lang="en-US" dirty="0" err="1"/>
              <a:t>desteği</a:t>
            </a:r>
            <a:endParaRPr lang="en-US" dirty="0"/>
          </a:p>
          <a:p>
            <a:r>
              <a:rPr lang="en-US" dirty="0" err="1"/>
              <a:t>Akademik</a:t>
            </a:r>
            <a:r>
              <a:rPr lang="en-US" dirty="0"/>
              <a:t> </a:t>
            </a:r>
            <a:r>
              <a:rPr lang="en-US" dirty="0" err="1"/>
              <a:t>destek</a:t>
            </a:r>
            <a:endParaRPr lang="en-US" dirty="0"/>
          </a:p>
          <a:p>
            <a:r>
              <a:rPr lang="en-US" dirty="0"/>
              <a:t>Pro bono </a:t>
            </a:r>
            <a:r>
              <a:rPr lang="en-US" dirty="0" err="1"/>
              <a:t>hukuk</a:t>
            </a:r>
            <a:r>
              <a:rPr lang="en-US" dirty="0"/>
              <a:t> </a:t>
            </a:r>
            <a:r>
              <a:rPr lang="en-US" dirty="0" err="1"/>
              <a:t>desteği</a:t>
            </a:r>
            <a:endParaRPr lang="en-US" dirty="0"/>
          </a:p>
          <a:p>
            <a:r>
              <a:rPr lang="en-US" dirty="0" err="1"/>
              <a:t>Ağ</a:t>
            </a:r>
            <a:r>
              <a:rPr lang="en-US" dirty="0"/>
              <a:t> </a:t>
            </a:r>
            <a:r>
              <a:rPr lang="en-US" dirty="0" err="1"/>
              <a:t>kurma</a:t>
            </a:r>
            <a:endParaRPr lang="en-US" dirty="0"/>
          </a:p>
          <a:p>
            <a:r>
              <a:rPr lang="en-US" dirty="0" err="1"/>
              <a:t>Akademik</a:t>
            </a:r>
            <a:r>
              <a:rPr lang="en-US" dirty="0"/>
              <a:t> </a:t>
            </a:r>
            <a:r>
              <a:rPr lang="en-US" dirty="0" err="1"/>
              <a:t>destek</a:t>
            </a:r>
            <a:endParaRPr lang="en-US" dirty="0"/>
          </a:p>
          <a:p>
            <a:r>
              <a:rPr lang="en-US" dirty="0" err="1">
                <a:solidFill>
                  <a:srgbClr val="FF0000"/>
                </a:solidFill>
              </a:rPr>
              <a:t>Fon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desteği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>
                <a:solidFill>
                  <a:srgbClr val="FF0000"/>
                </a:solidFill>
              </a:rPr>
              <a:t>Ulaşım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desteği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599" y="1874517"/>
            <a:ext cx="6364013" cy="477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9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208964"/>
            <a:ext cx="10178322" cy="1492132"/>
          </a:xfrm>
        </p:spPr>
        <p:txBody>
          <a:bodyPr/>
          <a:lstStyle/>
          <a:p>
            <a:pPr algn="ctr"/>
            <a:r>
              <a:rPr lang="en-US" dirty="0" err="1"/>
              <a:t>Atölye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EğİTİMler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956832"/>
              </p:ext>
            </p:extLst>
          </p:nvPr>
        </p:nvGraphicFramePr>
        <p:xfrm>
          <a:off x="1043625" y="1128451"/>
          <a:ext cx="10594428" cy="5403511"/>
        </p:xfrm>
        <a:graphic>
          <a:graphicData uri="http://schemas.openxmlformats.org/drawingml/2006/table">
            <a:tbl>
              <a:tblPr/>
              <a:tblGrid>
                <a:gridCol w="715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7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9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5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9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72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75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6882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8497" marR="8497" marT="84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Her ayın ilk Ctesi günü 10:00 - 17:00</a:t>
                      </a:r>
                    </a:p>
                  </a:txBody>
                  <a:tcPr marL="8497" marR="8497" marT="849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Her ayın ikinci Çarşamba günü 19:00 - 22:00</a:t>
                      </a:r>
                    </a:p>
                  </a:txBody>
                  <a:tcPr marL="8497" marR="8497" marT="849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Her ayın ikinci Cuma günü 19:00 - 22:00</a:t>
                      </a:r>
                    </a:p>
                  </a:txBody>
                  <a:tcPr marL="8497" marR="8497" marT="849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Her ayın dördüncü Çarşamba günü 19:00 - 22:00</a:t>
                      </a:r>
                    </a:p>
                  </a:txBody>
                  <a:tcPr marL="8497" marR="8497" marT="849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Her ayın dördüncü Cuma günü 19:00 - 22:00</a:t>
                      </a:r>
                    </a:p>
                  </a:txBody>
                  <a:tcPr marL="8497" marR="8497" marT="849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Her ayın üçüncü Salı günü (19:00 - 21:00)</a:t>
                      </a:r>
                    </a:p>
                  </a:txBody>
                  <a:tcPr marL="8497" marR="8497" marT="849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4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Şubat</a:t>
                      </a:r>
                    </a:p>
                  </a:txBody>
                  <a:tcPr marL="8497" marR="8497" marT="8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Proje Yazma Eğitimi</a:t>
                      </a:r>
                    </a:p>
                  </a:txBody>
                  <a:tcPr marL="8497" marR="8497" marT="849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Hukuki Destek Programı</a:t>
                      </a:r>
                    </a:p>
                  </a:txBody>
                  <a:tcPr marL="8497" marR="8497" marT="849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Dernek Nasıl Kurulur</a:t>
                      </a:r>
                    </a:p>
                  </a:txBody>
                  <a:tcPr marL="8497" marR="8497" marT="849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Sivil Toplumun Finansmanı I: Türkiye'de sivil toplumun finansman haritası </a:t>
                      </a:r>
                    </a:p>
                  </a:txBody>
                  <a:tcPr marL="8497" marR="8497" marT="849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İç İletişim</a:t>
                      </a:r>
                    </a:p>
                  </a:txBody>
                  <a:tcPr marL="8497" marR="8497" marT="849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Sivil Toplum yapısı ve sınırları</a:t>
                      </a:r>
                    </a:p>
                  </a:txBody>
                  <a:tcPr marL="8497" marR="8497" marT="849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37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Mart</a:t>
                      </a:r>
                    </a:p>
                  </a:txBody>
                  <a:tcPr marL="8497" marR="8497" marT="8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Örgüt Yönetimi Eğitimi</a:t>
                      </a:r>
                    </a:p>
                  </a:txBody>
                  <a:tcPr marL="8497" marR="8497" marT="849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Sivil toplumun finansmanı II:  Bireysel Bağış  ve yenilikçilik</a:t>
                      </a:r>
                    </a:p>
                  </a:txBody>
                  <a:tcPr marL="8497" marR="8497" marT="849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Sivil Toplumda Beraber Çalışma ve Ağ Kurma I</a:t>
                      </a:r>
                    </a:p>
                  </a:txBody>
                  <a:tcPr marL="8497" marR="8497" marT="849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Sivil toplumun finansmanı III: Teknoloji aracılığıyla kitlesel fon olanaklarına ulaşım </a:t>
                      </a:r>
                    </a:p>
                  </a:txBody>
                  <a:tcPr marL="8497" marR="8497" marT="849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Proje bütçesi oluşturma</a:t>
                      </a:r>
                    </a:p>
                  </a:txBody>
                  <a:tcPr marL="8497" marR="8497" marT="849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Seçimler öncesi Türkiye sosyolojisi</a:t>
                      </a:r>
                    </a:p>
                  </a:txBody>
                  <a:tcPr marL="8497" marR="8497" marT="849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37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Nisan</a:t>
                      </a:r>
                    </a:p>
                  </a:txBody>
                  <a:tcPr marL="8497" marR="8497" marT="8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Dernekler için Muhasebe ve İdari İşler</a:t>
                      </a:r>
                    </a:p>
                  </a:txBody>
                  <a:tcPr marL="8497" marR="8497" marT="849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Sivil toplumun finansmanı IV: Şirket Bağışlarını Harekete Geçirmek</a:t>
                      </a:r>
                    </a:p>
                  </a:txBody>
                  <a:tcPr marL="8497" marR="8497" marT="849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Sivil Toplum ve Sosyal Medya I: Aktivistler İçin Sosyal Medya Araçları Haritası</a:t>
                      </a:r>
                    </a:p>
                  </a:txBody>
                  <a:tcPr marL="8497" marR="8497" marT="849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Sivil Toplum ve Sosyal Medya II: Sivil toplum için Google Dokümanları kullanımı</a:t>
                      </a:r>
                    </a:p>
                  </a:txBody>
                  <a:tcPr marL="8497" marR="8497" marT="849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Sivil Toplum ve Sosyal Medya III: Aktivistler için Sosyal Medyanın Püf Noktaları (Facebook ve Twitter)</a:t>
                      </a:r>
                    </a:p>
                  </a:txBody>
                  <a:tcPr marL="8497" marR="8497" marT="849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Türkiye'de Çevre Hareketi </a:t>
                      </a:r>
                    </a:p>
                  </a:txBody>
                  <a:tcPr marL="8497" marR="8497" marT="849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2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Mayıs</a:t>
                      </a:r>
                    </a:p>
                  </a:txBody>
                  <a:tcPr marL="8497" marR="8497" marT="8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Gönüllülerle İşbirliği Sistemi Kurma</a:t>
                      </a:r>
                    </a:p>
                  </a:txBody>
                  <a:tcPr marL="8497" marR="8497" marT="849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İzleme ve Değerlendirme Atölyesi</a:t>
                      </a:r>
                    </a:p>
                  </a:txBody>
                  <a:tcPr marL="8497" marR="8497" marT="849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Sanal kampanyalar, sosyal medya ve püf noktaları</a:t>
                      </a:r>
                    </a:p>
                  </a:txBody>
                  <a:tcPr marL="8497" marR="8497" marT="849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Yeni ceza kanunu, etkileri ve aktivizm</a:t>
                      </a:r>
                    </a:p>
                  </a:txBody>
                  <a:tcPr marL="8497" marR="8497" marT="849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Sivil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toplumda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bir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aktivizm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metodu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olarak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haritalama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8497" marR="8497" marT="849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Türkiye AB İlişkileri</a:t>
                      </a:r>
                    </a:p>
                  </a:txBody>
                  <a:tcPr marL="8497" marR="8497" marT="849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29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Haziran</a:t>
                      </a:r>
                    </a:p>
                  </a:txBody>
                  <a:tcPr marL="8497" marR="8497" marT="8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8497" marR="8497" marT="849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Video çekimi ve montajlama</a:t>
                      </a:r>
                    </a:p>
                  </a:txBody>
                  <a:tcPr marL="8497" marR="8497" marT="849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Podcast üretmek ve internet tabanlı radyo programı oluşturmak</a:t>
                      </a:r>
                    </a:p>
                  </a:txBody>
                  <a:tcPr marL="8497" marR="8497" marT="849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Sivil toplumun finansmanı V: AB Fonları</a:t>
                      </a:r>
                    </a:p>
                  </a:txBody>
                  <a:tcPr marL="8497" marR="8497" marT="849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Sivil Toplumda Beraber Çalışma ve Ağ Kurma II</a:t>
                      </a:r>
                    </a:p>
                  </a:txBody>
                  <a:tcPr marL="8497" marR="8497" marT="849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Sivil Toplum, eşitlik ve özgürlük</a:t>
                      </a:r>
                    </a:p>
                  </a:txBody>
                  <a:tcPr marL="8497" marR="8497" marT="849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82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Temmuz</a:t>
                      </a:r>
                    </a:p>
                  </a:txBody>
                  <a:tcPr marL="8497" marR="8497" marT="8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8497" marR="8497" marT="849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Eğitim, öğrenme metodolojisi ve kolaylaştırıcılık</a:t>
                      </a:r>
                    </a:p>
                  </a:txBody>
                  <a:tcPr marL="8497" marR="8497" marT="849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İnternet sitesi ve tasarım</a:t>
                      </a:r>
                    </a:p>
                  </a:txBody>
                  <a:tcPr marL="8497" marR="8497" marT="849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Strateji oluşturma</a:t>
                      </a:r>
                    </a:p>
                  </a:txBody>
                  <a:tcPr marL="8497" marR="8497" marT="849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 </a:t>
                      </a:r>
                    </a:p>
                  </a:txBody>
                  <a:tcPr marL="8497" marR="8497" marT="849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Sosyal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devlet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ve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sivil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toplum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8497" marR="8497" marT="8497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947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/>
              <a:t>Kuluçka</a:t>
            </a:r>
            <a:r>
              <a:rPr lang="en-US" dirty="0"/>
              <a:t> </a:t>
            </a:r>
            <a:r>
              <a:rPr lang="en-US" dirty="0" err="1"/>
              <a:t>dışı</a:t>
            </a:r>
            <a:r>
              <a:rPr lang="en-US" dirty="0"/>
              <a:t> </a:t>
            </a:r>
            <a:r>
              <a:rPr lang="en-US" dirty="0" err="1"/>
              <a:t>kurumlara</a:t>
            </a:r>
            <a:r>
              <a:rPr lang="en-US" dirty="0"/>
              <a:t> </a:t>
            </a:r>
            <a:r>
              <a:rPr lang="en-US" dirty="0" err="1"/>
              <a:t>Sağlanan</a:t>
            </a:r>
            <a:r>
              <a:rPr lang="en-US" dirty="0"/>
              <a:t> </a:t>
            </a:r>
            <a:r>
              <a:rPr lang="en-US" dirty="0" err="1"/>
              <a:t>destekler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Ofis</a:t>
            </a:r>
            <a:r>
              <a:rPr lang="en-US" sz="2800" dirty="0"/>
              <a:t> </a:t>
            </a:r>
            <a:r>
              <a:rPr lang="en-US" sz="2800" dirty="0" err="1"/>
              <a:t>toplantı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etkinlik</a:t>
            </a:r>
            <a:r>
              <a:rPr lang="en-US" sz="2800" dirty="0"/>
              <a:t> </a:t>
            </a:r>
            <a:r>
              <a:rPr lang="en-US" sz="2800" dirty="0" err="1"/>
              <a:t>salonu</a:t>
            </a:r>
            <a:endParaRPr lang="en-US" sz="2800" dirty="0"/>
          </a:p>
          <a:p>
            <a:r>
              <a:rPr lang="en-US" sz="2800" dirty="0" err="1"/>
              <a:t>Danışmanlık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Atölye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eğitimler</a:t>
            </a:r>
            <a:endParaRPr lang="en-US" sz="2800" dirty="0"/>
          </a:p>
          <a:p>
            <a:r>
              <a:rPr lang="en-US" sz="2800" dirty="0" err="1"/>
              <a:t>Ağ</a:t>
            </a:r>
            <a:r>
              <a:rPr lang="en-US" sz="2800" dirty="0"/>
              <a:t> </a:t>
            </a:r>
            <a:r>
              <a:rPr lang="en-US" sz="2800" dirty="0" err="1"/>
              <a:t>kurma</a:t>
            </a:r>
            <a:endParaRPr lang="en-US" sz="2800" dirty="0"/>
          </a:p>
          <a:p>
            <a:r>
              <a:rPr lang="en-US" sz="2800" dirty="0" err="1"/>
              <a:t>Hackaton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5489" y="1874517"/>
            <a:ext cx="5344511" cy="414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30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İlk </a:t>
            </a:r>
            <a:r>
              <a:rPr lang="en-US" dirty="0" err="1"/>
              <a:t>İkİ</a:t>
            </a:r>
            <a:r>
              <a:rPr lang="en-US" dirty="0"/>
              <a:t> </a:t>
            </a:r>
            <a:r>
              <a:rPr lang="en-US" dirty="0" err="1"/>
              <a:t>Dönem</a:t>
            </a:r>
            <a:r>
              <a:rPr lang="en-US" dirty="0"/>
              <a:t> </a:t>
            </a:r>
            <a:r>
              <a:rPr lang="en-US" dirty="0" err="1"/>
              <a:t>Sonunda</a:t>
            </a:r>
            <a:r>
              <a:rPr lang="en-US" dirty="0"/>
              <a:t> </a:t>
            </a:r>
            <a:r>
              <a:rPr lang="en-US" dirty="0" err="1"/>
              <a:t>Rakamlar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201293"/>
              </p:ext>
            </p:extLst>
          </p:nvPr>
        </p:nvGraphicFramePr>
        <p:xfrm>
          <a:off x="1623848" y="1623850"/>
          <a:ext cx="9648497" cy="4461642"/>
        </p:xfrm>
        <a:graphic>
          <a:graphicData uri="http://schemas.openxmlformats.org/drawingml/2006/table">
            <a:tbl>
              <a:tblPr/>
              <a:tblGrid>
                <a:gridCol w="4215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8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42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6164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 Dönem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 Dönem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Toplam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1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Doğrudan desteklenen örgüt sayısı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1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Devamlı desteklenen örgüt sayısı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19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13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1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Atölye ve eğitim sayısı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1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Atölye ve eğitimlere katılıan örgüt sayısı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138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248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386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1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Atölye ve eğitimlere katılıan farklı örgüt sayısı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1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Atölye ve eğitimlere katılıan katılımcı sayısı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322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314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636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92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Kuluçka dışı kurumlara verilen imkanla (mekan-içerik-network)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17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61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Mentorluk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05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Sosyal</a:t>
            </a:r>
            <a:r>
              <a:rPr lang="en-US" dirty="0"/>
              <a:t> </a:t>
            </a:r>
            <a:r>
              <a:rPr lang="en-US" dirty="0" err="1"/>
              <a:t>Kuluçka</a:t>
            </a:r>
            <a:r>
              <a:rPr lang="en-US" dirty="0"/>
              <a:t> </a:t>
            </a:r>
            <a:r>
              <a:rPr lang="en-US" dirty="0" err="1"/>
              <a:t>İçİndekİ</a:t>
            </a:r>
            <a:r>
              <a:rPr lang="en-US" dirty="0"/>
              <a:t> </a:t>
            </a:r>
            <a:r>
              <a:rPr lang="en-US" dirty="0" err="1"/>
              <a:t>dİğer</a:t>
            </a:r>
            <a:r>
              <a:rPr lang="en-US" dirty="0"/>
              <a:t> </a:t>
            </a:r>
            <a:r>
              <a:rPr lang="en-US" dirty="0" err="1"/>
              <a:t>Projeler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3865" y="2268655"/>
            <a:ext cx="4956135" cy="3304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678" y="2268655"/>
            <a:ext cx="4971672" cy="33040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36841" y="5782217"/>
            <a:ext cx="1401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Things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59824" y="5843773"/>
            <a:ext cx="2984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Anadolu</a:t>
            </a:r>
            <a:r>
              <a:rPr lang="en-US" sz="3200" dirty="0"/>
              <a:t> </a:t>
            </a:r>
            <a:r>
              <a:rPr lang="en-US" sz="3200" dirty="0" err="1"/>
              <a:t>Kuluçka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55924491"/>
      </p:ext>
    </p:extLst>
  </p:cSld>
  <p:clrMapOvr>
    <a:masterClrMapping/>
  </p:clrMapOvr>
</p:sld>
</file>

<file path=ppt/theme/theme1.xml><?xml version="1.0" encoding="utf-8"?>
<a:theme xmlns:a="http://schemas.openxmlformats.org/drawingml/2006/main" name="TF10001024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4" id="{972BB86E-8AFD-4DE8-800F-A08F6EC4E608}" vid="{B844A9D6-DE23-412A-B497-F6E208B22C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Rozet</Template>
  <TotalTime>677</TotalTime>
  <Words>906</Words>
  <Application>Microsoft Macintosh PowerPoint</Application>
  <PresentationFormat>Widescreen</PresentationFormat>
  <Paragraphs>128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Gill Sans MT</vt:lpstr>
      <vt:lpstr>Impact</vt:lpstr>
      <vt:lpstr>TF10001024</vt:lpstr>
      <vt:lpstr>Bİlgİ Sosyal Kuluçka Merkezİ</vt:lpstr>
      <vt:lpstr>Sİvİl Toplum Çalışmaları Merkezİ</vt:lpstr>
      <vt:lpstr>PowerPoint Presentation</vt:lpstr>
      <vt:lpstr>Kapasİte Gelİşİmİ</vt:lpstr>
      <vt:lpstr>Sosyal Kuluçka Merkezİnİn Sağladığı hİzmetler</vt:lpstr>
      <vt:lpstr>Atölye ve EğİTİMler</vt:lpstr>
      <vt:lpstr>Kuluçka dışı kurumlara Sağlanan destekler</vt:lpstr>
      <vt:lpstr>İlk İkİ Dönem Sonunda Rakamlar</vt:lpstr>
      <vt:lpstr>Sosyal Kuluçka İçİndekİ dİğer Projeler</vt:lpstr>
      <vt:lpstr>SosYal KuluçKa Merkezİnİn destekledİğİ Kurumlar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Bİlgİ Sosyal Kuluçka Merkezİ</dc:title>
  <dc:creator>Halil Oz</dc:creator>
  <cp:lastModifiedBy>Çağrı ÖNER</cp:lastModifiedBy>
  <cp:revision>16</cp:revision>
  <dcterms:created xsi:type="dcterms:W3CDTF">2016-09-23T08:45:23Z</dcterms:created>
  <dcterms:modified xsi:type="dcterms:W3CDTF">2021-06-30T06:47:14Z</dcterms:modified>
</cp:coreProperties>
</file>